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3" r:id="rId2"/>
    <p:sldId id="281" r:id="rId3"/>
    <p:sldId id="283" r:id="rId4"/>
    <p:sldId id="280" r:id="rId5"/>
    <p:sldId id="285" r:id="rId6"/>
    <p:sldId id="287" r:id="rId7"/>
    <p:sldId id="284" r:id="rId8"/>
    <p:sldId id="286" r:id="rId9"/>
    <p:sldId id="276" r:id="rId10"/>
    <p:sldId id="279"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D66"/>
    <a:srgbClr val="DEA900"/>
    <a:srgbClr val="0D1B39"/>
    <a:srgbClr val="FFFF66"/>
    <a:srgbClr val="0F2A37"/>
    <a:srgbClr val="FF5050"/>
    <a:srgbClr val="960000"/>
    <a:srgbClr val="540000"/>
    <a:srgbClr val="800000"/>
    <a:srgbClr val="43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67" autoAdjust="0"/>
    <p:restoredTop sz="83047" autoAdjust="0"/>
  </p:normalViewPr>
  <p:slideViewPr>
    <p:cSldViewPr snapToGrid="0">
      <p:cViewPr varScale="1">
        <p:scale>
          <a:sx n="64" d="100"/>
          <a:sy n="64" d="100"/>
        </p:scale>
        <p:origin x="701" y="67"/>
      </p:cViewPr>
      <p:guideLst>
        <p:guide orient="horz" pos="2160"/>
        <p:guide pos="681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AEA46-CFDC-483C-B557-AE9226541467}"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3AE37-6AB8-4109-A8AB-8C118D0548D6}" type="slidenum">
              <a:rPr lang="en-US" smtClean="0"/>
              <a:t>‹#›</a:t>
            </a:fld>
            <a:endParaRPr lang="en-US"/>
          </a:p>
        </p:txBody>
      </p:sp>
    </p:spTree>
    <p:extLst>
      <p:ext uri="{BB962C8B-B14F-4D97-AF65-F5344CB8AC3E}">
        <p14:creationId xmlns:p14="http://schemas.microsoft.com/office/powerpoint/2010/main" val="427715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Kelly – explain our format, try to keep it</a:t>
            </a:r>
            <a:r>
              <a:rPr lang="en-US" baseline="0" smtClean="0"/>
              <a:t> interesting with Q&amp;A, talk show style</a:t>
            </a:r>
            <a:endParaRPr lang="en-US" smtClean="0"/>
          </a:p>
          <a:p>
            <a:endParaRPr lang="en-US"/>
          </a:p>
        </p:txBody>
      </p:sp>
      <p:sp>
        <p:nvSpPr>
          <p:cNvPr id="4" name="Slide Number Placeholder 3"/>
          <p:cNvSpPr>
            <a:spLocks noGrp="1"/>
          </p:cNvSpPr>
          <p:nvPr>
            <p:ph type="sldNum" sz="quarter" idx="10"/>
          </p:nvPr>
        </p:nvSpPr>
        <p:spPr/>
        <p:txBody>
          <a:bodyPr/>
          <a:lstStyle/>
          <a:p>
            <a:fld id="{66B3AE37-6AB8-4109-A8AB-8C118D0548D6}" type="slidenum">
              <a:rPr lang="en-US" smtClean="0"/>
              <a:t>1</a:t>
            </a:fld>
            <a:endParaRPr lang="en-US"/>
          </a:p>
        </p:txBody>
      </p:sp>
    </p:spTree>
    <p:extLst>
      <p:ext uri="{BB962C8B-B14F-4D97-AF65-F5344CB8AC3E}">
        <p14:creationId xmlns:p14="http://schemas.microsoft.com/office/powerpoint/2010/main" val="135106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3AE37-6AB8-4109-A8AB-8C118D0548D6}" type="slidenum">
              <a:rPr lang="en-US" smtClean="0"/>
              <a:t>11</a:t>
            </a:fld>
            <a:endParaRPr lang="en-US"/>
          </a:p>
        </p:txBody>
      </p:sp>
    </p:spTree>
    <p:extLst>
      <p:ext uri="{BB962C8B-B14F-4D97-AF65-F5344CB8AC3E}">
        <p14:creationId xmlns:p14="http://schemas.microsoft.com/office/powerpoint/2010/main" val="84294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 note we are using a couple of different</a:t>
            </a:r>
            <a:r>
              <a:rPr lang="en-US" baseline="0" dirty="0" smtClean="0"/>
              <a:t> resources/documents for this information and process</a:t>
            </a:r>
            <a:endParaRPr lang="en-US" dirty="0"/>
          </a:p>
        </p:txBody>
      </p:sp>
      <p:sp>
        <p:nvSpPr>
          <p:cNvPr id="4" name="Slide Number Placeholder 3"/>
          <p:cNvSpPr>
            <a:spLocks noGrp="1"/>
          </p:cNvSpPr>
          <p:nvPr>
            <p:ph type="sldNum" sz="quarter" idx="10"/>
          </p:nvPr>
        </p:nvSpPr>
        <p:spPr/>
        <p:txBody>
          <a:bodyPr/>
          <a:lstStyle/>
          <a:p>
            <a:fld id="{66B3AE37-6AB8-4109-A8AB-8C118D0548D6}" type="slidenum">
              <a:rPr lang="en-US" smtClean="0"/>
              <a:t>2</a:t>
            </a:fld>
            <a:endParaRPr lang="en-US"/>
          </a:p>
        </p:txBody>
      </p:sp>
    </p:spTree>
    <p:extLst>
      <p:ext uri="{BB962C8B-B14F-4D97-AF65-F5344CB8AC3E}">
        <p14:creationId xmlns:p14="http://schemas.microsoft.com/office/powerpoint/2010/main" val="376718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 – note we are using a couple of different</a:t>
            </a:r>
            <a:r>
              <a:rPr lang="en-US" baseline="0" dirty="0" smtClean="0"/>
              <a:t> resources/documents for this information and process</a:t>
            </a:r>
            <a:endParaRPr lang="en-US" dirty="0" smtClean="0"/>
          </a:p>
          <a:p>
            <a:r>
              <a:rPr lang="en-US" dirty="0" smtClean="0"/>
              <a:t>Don’t forget</a:t>
            </a:r>
            <a:r>
              <a:rPr lang="en-US" baseline="0" dirty="0" smtClean="0"/>
              <a:t> to include the ‘why’ – Sponsors are required to perform a cost analysis for every A/E contract for which reimbursement is expected under the AIP.</a:t>
            </a:r>
          </a:p>
          <a:p>
            <a:r>
              <a:rPr lang="en-US" baseline="0" dirty="0" smtClean="0"/>
              <a:t>Construction is low bid based.</a:t>
            </a:r>
          </a:p>
          <a:p>
            <a:endParaRPr lang="en-US" dirty="0"/>
          </a:p>
        </p:txBody>
      </p:sp>
      <p:sp>
        <p:nvSpPr>
          <p:cNvPr id="4" name="Slide Number Placeholder 3"/>
          <p:cNvSpPr>
            <a:spLocks noGrp="1"/>
          </p:cNvSpPr>
          <p:nvPr>
            <p:ph type="sldNum" sz="quarter" idx="10"/>
          </p:nvPr>
        </p:nvSpPr>
        <p:spPr/>
        <p:txBody>
          <a:bodyPr/>
          <a:lstStyle/>
          <a:p>
            <a:fld id="{66B3AE37-6AB8-4109-A8AB-8C118D0548D6}" type="slidenum">
              <a:rPr lang="en-US" smtClean="0"/>
              <a:t>3</a:t>
            </a:fld>
            <a:endParaRPr lang="en-US"/>
          </a:p>
        </p:txBody>
      </p:sp>
    </p:spTree>
    <p:extLst>
      <p:ext uri="{BB962C8B-B14F-4D97-AF65-F5344CB8AC3E}">
        <p14:creationId xmlns:p14="http://schemas.microsoft.com/office/powerpoint/2010/main" val="345629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r>
              <a:rPr lang="en-US" baseline="0" dirty="0" smtClean="0"/>
              <a:t> – Some people may be wondering what happened to the old process, Elyse can you talk a little about the process sponsors may have gotten used to?</a:t>
            </a:r>
          </a:p>
          <a:p>
            <a:r>
              <a:rPr lang="en-US" baseline="0" dirty="0" smtClean="0"/>
              <a:t>MDOT provided a good service to airports for many years. This changed when FAA gave additional guidance and expectations</a:t>
            </a:r>
            <a:endParaRPr lang="en-US" dirty="0"/>
          </a:p>
        </p:txBody>
      </p:sp>
      <p:sp>
        <p:nvSpPr>
          <p:cNvPr id="4" name="Slide Number Placeholder 3"/>
          <p:cNvSpPr>
            <a:spLocks noGrp="1"/>
          </p:cNvSpPr>
          <p:nvPr>
            <p:ph type="sldNum" sz="quarter" idx="10"/>
          </p:nvPr>
        </p:nvSpPr>
        <p:spPr/>
        <p:txBody>
          <a:bodyPr/>
          <a:lstStyle/>
          <a:p>
            <a:fld id="{66B3AE37-6AB8-4109-A8AB-8C118D0548D6}" type="slidenum">
              <a:rPr lang="en-US" smtClean="0"/>
              <a:t>4</a:t>
            </a:fld>
            <a:endParaRPr lang="en-US"/>
          </a:p>
        </p:txBody>
      </p:sp>
    </p:spTree>
    <p:extLst>
      <p:ext uri="{BB962C8B-B14F-4D97-AF65-F5344CB8AC3E}">
        <p14:creationId xmlns:p14="http://schemas.microsoft.com/office/powerpoint/2010/main" val="396194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start out with level</a:t>
            </a:r>
            <a:r>
              <a:rPr lang="en-US" baseline="0" dirty="0" smtClean="0"/>
              <a:t> of detail required. For detailed analysis must address direct labor work hours, labor rates, overhead, non-salary expenses and profit. </a:t>
            </a:r>
          </a:p>
          <a:p>
            <a:r>
              <a:rPr lang="en-US" baseline="0" dirty="0" smtClean="0"/>
              <a:t>Elyse what support is MDOT able to offer sponsors now? Casey can you walk us through your internal process for IFEs when you have a new contract? How do you decide who will do it? How do you pay for it? Elyse if MDOT cannot perform the IFE and sponsors need support, who can they go to? (MDOT has a list) What is the process for choosing a consultant to do an IFE?</a:t>
            </a:r>
            <a:endParaRPr lang="en-US" dirty="0"/>
          </a:p>
        </p:txBody>
      </p:sp>
      <p:sp>
        <p:nvSpPr>
          <p:cNvPr id="4" name="Slide Number Placeholder 3"/>
          <p:cNvSpPr>
            <a:spLocks noGrp="1"/>
          </p:cNvSpPr>
          <p:nvPr>
            <p:ph type="sldNum" sz="quarter" idx="10"/>
          </p:nvPr>
        </p:nvSpPr>
        <p:spPr/>
        <p:txBody>
          <a:bodyPr/>
          <a:lstStyle/>
          <a:p>
            <a:fld id="{66B3AE37-6AB8-4109-A8AB-8C118D0548D6}" type="slidenum">
              <a:rPr lang="en-US" smtClean="0"/>
              <a:t>5</a:t>
            </a:fld>
            <a:endParaRPr lang="en-US"/>
          </a:p>
        </p:txBody>
      </p:sp>
    </p:spTree>
    <p:extLst>
      <p:ext uri="{BB962C8B-B14F-4D97-AF65-F5344CB8AC3E}">
        <p14:creationId xmlns:p14="http://schemas.microsoft.com/office/powerpoint/2010/main" val="266064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 not sure of the current answer from our ADO to: Do we know what MUST be included in the final grant application? </a:t>
            </a:r>
            <a:r>
              <a:rPr lang="en-US" dirty="0" smtClean="0"/>
              <a:t> </a:t>
            </a:r>
            <a:r>
              <a:rPr lang="en-US" dirty="0"/>
              <a:t>Does the IFE need to be COMPLETE before final application?  </a:t>
            </a:r>
            <a:r>
              <a:rPr lang="en-US" dirty="0" smtClean="0"/>
              <a:t>YES – also needed before transfer of</a:t>
            </a:r>
            <a:r>
              <a:rPr lang="en-US" baseline="0" dirty="0" smtClean="0"/>
              <a:t> funding through state. </a:t>
            </a:r>
          </a:p>
          <a:p>
            <a:r>
              <a:rPr lang="en-US" dirty="0" smtClean="0"/>
              <a:t>Can </a:t>
            </a:r>
            <a:r>
              <a:rPr lang="en-US" dirty="0"/>
              <a:t>speak to IFE for construction phase services as well</a:t>
            </a:r>
          </a:p>
        </p:txBody>
      </p:sp>
      <p:sp>
        <p:nvSpPr>
          <p:cNvPr id="4" name="Slide Number Placeholder 3"/>
          <p:cNvSpPr>
            <a:spLocks noGrp="1"/>
          </p:cNvSpPr>
          <p:nvPr>
            <p:ph type="sldNum" sz="quarter" idx="5"/>
          </p:nvPr>
        </p:nvSpPr>
        <p:spPr/>
        <p:txBody>
          <a:bodyPr/>
          <a:lstStyle/>
          <a:p>
            <a:fld id="{66B3AE37-6AB8-4109-A8AB-8C118D0548D6}" type="slidenum">
              <a:rPr lang="en-US" smtClean="0"/>
              <a:t>6</a:t>
            </a:fld>
            <a:endParaRPr lang="en-US"/>
          </a:p>
        </p:txBody>
      </p:sp>
    </p:spTree>
    <p:extLst>
      <p:ext uri="{BB962C8B-B14F-4D97-AF65-F5344CB8AC3E}">
        <p14:creationId xmlns:p14="http://schemas.microsoft.com/office/powerpoint/2010/main" val="362540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Elyse what are the documents that will need to be submitted</a:t>
            </a:r>
            <a:r>
              <a:rPr lang="en-US" baseline="0" dirty="0" smtClean="0"/>
              <a:t> to MDOT or FAA for review? </a:t>
            </a:r>
          </a:p>
          <a:p>
            <a:r>
              <a:rPr lang="en-US" baseline="0" dirty="0" smtClean="0"/>
              <a:t>Casey what are you looking for when comparing contracts to the IFE?</a:t>
            </a:r>
            <a:endParaRPr lang="en-US" dirty="0"/>
          </a:p>
        </p:txBody>
      </p:sp>
      <p:sp>
        <p:nvSpPr>
          <p:cNvPr id="4" name="Slide Number Placeholder 3"/>
          <p:cNvSpPr>
            <a:spLocks noGrp="1"/>
          </p:cNvSpPr>
          <p:nvPr>
            <p:ph type="sldNum" sz="quarter" idx="10"/>
          </p:nvPr>
        </p:nvSpPr>
        <p:spPr/>
        <p:txBody>
          <a:bodyPr/>
          <a:lstStyle/>
          <a:p>
            <a:fld id="{66B3AE37-6AB8-4109-A8AB-8C118D0548D6}" type="slidenum">
              <a:rPr lang="en-US" smtClean="0"/>
              <a:t>7</a:t>
            </a:fld>
            <a:endParaRPr lang="en-US"/>
          </a:p>
        </p:txBody>
      </p:sp>
    </p:spTree>
    <p:extLst>
      <p:ext uri="{BB962C8B-B14F-4D97-AF65-F5344CB8AC3E}">
        <p14:creationId xmlns:p14="http://schemas.microsoft.com/office/powerpoint/2010/main" val="386201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 AIP eligible, costs</a:t>
            </a:r>
            <a:r>
              <a:rPr lang="en-US" baseline="0" dirty="0" smtClean="0"/>
              <a:t> vary (</a:t>
            </a:r>
            <a:r>
              <a:rPr lang="en-US" baseline="0" dirty="0" err="1" smtClean="0"/>
              <a:t>approx</a:t>
            </a:r>
            <a:r>
              <a:rPr lang="en-US" baseline="0" dirty="0" smtClean="0"/>
              <a:t> $2,500 - $7,500 but depends on work) </a:t>
            </a:r>
          </a:p>
          <a:p>
            <a:r>
              <a:rPr lang="en-US" baseline="0" dirty="0" smtClean="0"/>
              <a:t>Elyse – Can you talk about how sponsors pay for IFEs? What is different about discretionary funding and how to make sure they get that cost included in their grants and sponsor contracts?</a:t>
            </a:r>
            <a:endParaRPr lang="en-US" dirty="0"/>
          </a:p>
        </p:txBody>
      </p:sp>
      <p:sp>
        <p:nvSpPr>
          <p:cNvPr id="4" name="Slide Number Placeholder 3"/>
          <p:cNvSpPr>
            <a:spLocks noGrp="1"/>
          </p:cNvSpPr>
          <p:nvPr>
            <p:ph type="sldNum" sz="quarter" idx="10"/>
          </p:nvPr>
        </p:nvSpPr>
        <p:spPr/>
        <p:txBody>
          <a:bodyPr/>
          <a:lstStyle/>
          <a:p>
            <a:fld id="{66B3AE37-6AB8-4109-A8AB-8C118D0548D6}" type="slidenum">
              <a:rPr lang="en-US" smtClean="0"/>
              <a:t>8</a:t>
            </a:fld>
            <a:endParaRPr lang="en-US"/>
          </a:p>
        </p:txBody>
      </p:sp>
    </p:spTree>
    <p:extLst>
      <p:ext uri="{BB962C8B-B14F-4D97-AF65-F5344CB8AC3E}">
        <p14:creationId xmlns:p14="http://schemas.microsoft.com/office/powerpoint/2010/main" val="320551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 – 2</a:t>
            </a:r>
          </a:p>
          <a:p>
            <a:r>
              <a:rPr lang="en-US" dirty="0" smtClean="0"/>
              <a:t>Kelly – 2 </a:t>
            </a:r>
          </a:p>
          <a:p>
            <a:r>
              <a:rPr lang="en-US" smtClean="0"/>
              <a:t>Elyse – 3</a:t>
            </a:r>
            <a:r>
              <a:rPr lang="en-US" baseline="0" smtClean="0"/>
              <a:t> </a:t>
            </a:r>
            <a:endParaRPr lang="en-US" dirty="0"/>
          </a:p>
        </p:txBody>
      </p:sp>
      <p:sp>
        <p:nvSpPr>
          <p:cNvPr id="4" name="Slide Number Placeholder 3"/>
          <p:cNvSpPr>
            <a:spLocks noGrp="1"/>
          </p:cNvSpPr>
          <p:nvPr>
            <p:ph type="sldNum" sz="quarter" idx="10"/>
          </p:nvPr>
        </p:nvSpPr>
        <p:spPr/>
        <p:txBody>
          <a:bodyPr/>
          <a:lstStyle/>
          <a:p>
            <a:fld id="{66B3AE37-6AB8-4109-A8AB-8C118D0548D6}" type="slidenum">
              <a:rPr lang="en-US" smtClean="0"/>
              <a:t>9</a:t>
            </a:fld>
            <a:endParaRPr lang="en-US"/>
          </a:p>
        </p:txBody>
      </p:sp>
    </p:spTree>
    <p:extLst>
      <p:ext uri="{BB962C8B-B14F-4D97-AF65-F5344CB8AC3E}">
        <p14:creationId xmlns:p14="http://schemas.microsoft.com/office/powerpoint/2010/main" val="854729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607" y="4806779"/>
            <a:ext cx="3204777" cy="1681409"/>
          </a:xfrm>
          <a:prstGeom prst="rect">
            <a:avLst/>
          </a:prstGeom>
        </p:spPr>
        <p:txBody>
          <a:bodyPr anchor="t"/>
          <a:lstStyle>
            <a:lvl1pPr algn="l">
              <a:defRPr sz="36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8343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
            <a:ext cx="12205673" cy="1383960"/>
          </a:xfrm>
          <a:prstGeom prst="rect">
            <a:avLst/>
          </a:prstGeom>
        </p:spPr>
      </p:pic>
      <p:sp>
        <p:nvSpPr>
          <p:cNvPr id="2" name="Title 1"/>
          <p:cNvSpPr>
            <a:spLocks noGrp="1"/>
          </p:cNvSpPr>
          <p:nvPr userDrawn="1">
            <p:ph type="title"/>
          </p:nvPr>
        </p:nvSpPr>
        <p:spPr>
          <a:xfrm>
            <a:off x="352425" y="297658"/>
            <a:ext cx="10658475" cy="699292"/>
          </a:xfrm>
          <a:prstGeom prst="rect">
            <a:avLst/>
          </a:prstGeom>
        </p:spPr>
        <p:txBody>
          <a:bodyPr/>
          <a:lstStyle>
            <a:lvl1pPr>
              <a:defRPr>
                <a:solidFill>
                  <a:schemeClr val="bg1"/>
                </a:solidFill>
                <a:latin typeface="Segoe UI Light" panose="020B0502040204020203" pitchFamily="34" charset="0"/>
                <a:cs typeface="Segoe UI Light" panose="020B0502040204020203" pitchFamily="34" charset="0"/>
              </a:defRPr>
            </a:lvl1pPr>
          </a:lstStyle>
          <a:p>
            <a:r>
              <a:rPr lang="en-US" dirty="0"/>
              <a:t>Click to edit</a:t>
            </a:r>
          </a:p>
        </p:txBody>
      </p:sp>
      <p:sp>
        <p:nvSpPr>
          <p:cNvPr id="4" name="Date Placeholder 3"/>
          <p:cNvSpPr>
            <a:spLocks noGrp="1"/>
          </p:cNvSpPr>
          <p:nvPr userDrawn="1">
            <p:ph type="dt" sz="half" idx="10"/>
          </p:nvPr>
        </p:nvSpPr>
        <p:spPr/>
        <p:txBody>
          <a:bodyPr/>
          <a:lstStyle/>
          <a:p>
            <a:fld id="{12F903D5-4E41-4A8A-8975-A2CE8EADDD20}" type="datetimeFigureOut">
              <a:rPr lang="en-US" smtClean="0"/>
              <a:t>2/15/2022</a:t>
            </a:fld>
            <a:endParaRPr lang="en-US" dirty="0"/>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a:xfrm>
            <a:off x="8401050" y="6356350"/>
            <a:ext cx="2286000" cy="365125"/>
          </a:xfrm>
        </p:spPr>
        <p:txBody>
          <a:bodyPr/>
          <a:lstStyle/>
          <a:p>
            <a:fld id="{BE39E989-3E8E-47B1-BA5F-EB278A4253B9}" type="slidenum">
              <a:rPr lang="en-US" smtClean="0"/>
              <a:t>‹#›</a:t>
            </a:fld>
            <a:endParaRPr lang="en-US" dirty="0"/>
          </a:p>
        </p:txBody>
      </p:sp>
      <p:sp>
        <p:nvSpPr>
          <p:cNvPr id="11" name="Content Placeholder 2"/>
          <p:cNvSpPr>
            <a:spLocks noGrp="1"/>
          </p:cNvSpPr>
          <p:nvPr userDrawn="1">
            <p:ph sz="half" idx="13"/>
          </p:nvPr>
        </p:nvSpPr>
        <p:spPr>
          <a:xfrm>
            <a:off x="352425" y="1483110"/>
            <a:ext cx="10658475" cy="4588201"/>
          </a:xfrm>
          <a:prstGeom prst="rect">
            <a:avLst/>
          </a:prstGeom>
        </p:spPr>
        <p:txBody>
          <a:bodyPr>
            <a:normAutofit/>
          </a:bodyPr>
          <a:lstStyle>
            <a:lvl1pPr marL="228600" indent="-228600">
              <a:buClr>
                <a:srgbClr val="DEA900"/>
              </a:buClr>
              <a:buSzPct val="60000"/>
              <a:buFont typeface="Segoe UI" panose="020B0502040204020203" pitchFamily="34" charset="0"/>
              <a:buChar char="♦"/>
              <a:defRPr sz="2400" b="1">
                <a:solidFill>
                  <a:schemeClr val="bg2">
                    <a:lumMod val="50000"/>
                  </a:schemeClr>
                </a:solidFill>
                <a:latin typeface="Segoe UI Light" panose="020B0502040204020203" pitchFamily="34" charset="0"/>
                <a:cs typeface="Segoe UI Light" panose="020B0502040204020203" pitchFamily="34" charset="0"/>
              </a:defRPr>
            </a:lvl1pPr>
            <a:lvl2pPr marL="800100" indent="-342900">
              <a:buClr>
                <a:srgbClr val="960000"/>
              </a:buClr>
              <a:buSzPct val="85000"/>
              <a:buFont typeface="Wingdings 3" panose="05040102010807070707" pitchFamily="18" charset="2"/>
              <a:buChar char=""/>
              <a:defRPr b="1" baseline="0">
                <a:solidFill>
                  <a:schemeClr val="bg1">
                    <a:lumMod val="65000"/>
                  </a:schemeClr>
                </a:solidFill>
                <a:latin typeface="Segoe UI Light" panose="020B0502040204020203" pitchFamily="34" charset="0"/>
                <a:cs typeface="Segoe UI Light" panose="020B0502040204020203" pitchFamily="34" charset="0"/>
              </a:defRPr>
            </a:lvl2pPr>
          </a:lstStyle>
          <a:p>
            <a:pPr lvl="0"/>
            <a:r>
              <a:rPr lang="en-US" dirty="0"/>
              <a:t>Edit Master text styles</a:t>
            </a:r>
          </a:p>
          <a:p>
            <a:pPr lvl="1"/>
            <a:r>
              <a:rPr lang="en-US" dirty="0"/>
              <a:t>Edit Master text styles</a:t>
            </a:r>
          </a:p>
          <a:p>
            <a:pPr lvl="1"/>
            <a:endParaRPr lang="en-US" dirty="0"/>
          </a:p>
          <a:p>
            <a:pPr lvl="0"/>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81988" y="6328357"/>
            <a:ext cx="583097" cy="364058"/>
          </a:xfrm>
          <a:prstGeom prst="rect">
            <a:avLst/>
          </a:prstGeom>
          <a:ln>
            <a:solidFill>
              <a:schemeClr val="bg1"/>
            </a:solidFill>
          </a:ln>
        </p:spPr>
      </p:pic>
    </p:spTree>
    <p:extLst>
      <p:ext uri="{BB962C8B-B14F-4D97-AF65-F5344CB8AC3E}">
        <p14:creationId xmlns:p14="http://schemas.microsoft.com/office/powerpoint/2010/main" val="102679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9480" y="0"/>
            <a:ext cx="1112520" cy="68580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425" y="6309697"/>
            <a:ext cx="583097" cy="364058"/>
          </a:xfrm>
          <a:prstGeom prst="rect">
            <a:avLst/>
          </a:prstGeom>
          <a:ln>
            <a:solidFill>
              <a:schemeClr val="bg1"/>
            </a:solidFill>
          </a:ln>
        </p:spPr>
      </p:pic>
      <p:sp>
        <p:nvSpPr>
          <p:cNvPr id="11" name="Content Placeholder 2"/>
          <p:cNvSpPr>
            <a:spLocks noGrp="1"/>
          </p:cNvSpPr>
          <p:nvPr userDrawn="1">
            <p:ph sz="half" idx="13"/>
          </p:nvPr>
        </p:nvSpPr>
        <p:spPr>
          <a:xfrm>
            <a:off x="352425" y="1284287"/>
            <a:ext cx="10334625" cy="4764088"/>
          </a:xfrm>
          <a:prstGeom prst="rect">
            <a:avLst/>
          </a:prstGeom>
        </p:spPr>
        <p:txBody>
          <a:bodyPr>
            <a:normAutofit/>
          </a:bodyPr>
          <a:lstStyle>
            <a:lvl1pPr marL="228600" indent="-228600">
              <a:buClr>
                <a:srgbClr val="DEA900"/>
              </a:buClr>
              <a:buSzPct val="60000"/>
              <a:buFont typeface="Segoe UI" panose="020B0502040204020203" pitchFamily="34" charset="0"/>
              <a:buChar char="♦"/>
              <a:defRPr sz="2400" b="1">
                <a:solidFill>
                  <a:schemeClr val="bg2">
                    <a:lumMod val="50000"/>
                  </a:schemeClr>
                </a:solidFill>
                <a:latin typeface="Segoe UI Light" panose="020B0502040204020203" pitchFamily="34" charset="0"/>
                <a:cs typeface="Segoe UI Light" panose="020B0502040204020203" pitchFamily="34" charset="0"/>
              </a:defRPr>
            </a:lvl1pPr>
          </a:lstStyle>
          <a:p>
            <a:pPr lvl="0"/>
            <a:r>
              <a:rPr lang="en-US" dirty="0"/>
              <a:t>Edit Master text styles</a:t>
            </a:r>
          </a:p>
          <a:p>
            <a:pPr lvl="0"/>
            <a:endParaRPr lang="en-US" dirty="0"/>
          </a:p>
        </p:txBody>
      </p:sp>
      <p:sp>
        <p:nvSpPr>
          <p:cNvPr id="12" name="Freeform 11"/>
          <p:cNvSpPr/>
          <p:nvPr userDrawn="1"/>
        </p:nvSpPr>
        <p:spPr>
          <a:xfrm rot="10800000" flipV="1">
            <a:off x="-740" y="-10318"/>
            <a:ext cx="11033967" cy="1204912"/>
          </a:xfrm>
          <a:custGeom>
            <a:avLst/>
            <a:gdLst>
              <a:gd name="connsiteX0" fmla="*/ 0 w 4171950"/>
              <a:gd name="connsiteY0" fmla="*/ 0 h 1400175"/>
              <a:gd name="connsiteX1" fmla="*/ 4171950 w 4171950"/>
              <a:gd name="connsiteY1" fmla="*/ 0 h 1400175"/>
              <a:gd name="connsiteX2" fmla="*/ 4171950 w 4171950"/>
              <a:gd name="connsiteY2" fmla="*/ 152400 h 1400175"/>
              <a:gd name="connsiteX3" fmla="*/ 4010025 w 4171950"/>
              <a:gd name="connsiteY3" fmla="*/ 752475 h 1400175"/>
              <a:gd name="connsiteX4" fmla="*/ 38100 w 4171950"/>
              <a:gd name="connsiteY4" fmla="*/ 1400175 h 1400175"/>
              <a:gd name="connsiteX5" fmla="*/ 0 w 4171950"/>
              <a:gd name="connsiteY5" fmla="*/ 0 h 1400175"/>
              <a:gd name="connsiteX0" fmla="*/ 0 w 4179571"/>
              <a:gd name="connsiteY0" fmla="*/ 0 h 1400175"/>
              <a:gd name="connsiteX1" fmla="*/ 4171950 w 4179571"/>
              <a:gd name="connsiteY1" fmla="*/ 0 h 1400175"/>
              <a:gd name="connsiteX2" fmla="*/ 4179571 w 4179571"/>
              <a:gd name="connsiteY2" fmla="*/ 523875 h 1400175"/>
              <a:gd name="connsiteX3" fmla="*/ 4010025 w 4179571"/>
              <a:gd name="connsiteY3" fmla="*/ 752475 h 1400175"/>
              <a:gd name="connsiteX4" fmla="*/ 38100 w 4179571"/>
              <a:gd name="connsiteY4" fmla="*/ 1400175 h 1400175"/>
              <a:gd name="connsiteX5" fmla="*/ 0 w 4179571"/>
              <a:gd name="connsiteY5" fmla="*/ 0 h 1400175"/>
              <a:gd name="connsiteX0" fmla="*/ 3 w 4179574"/>
              <a:gd name="connsiteY0" fmla="*/ 0 h 1181100"/>
              <a:gd name="connsiteX1" fmla="*/ 4171953 w 4179574"/>
              <a:gd name="connsiteY1" fmla="*/ 0 h 1181100"/>
              <a:gd name="connsiteX2" fmla="*/ 4179574 w 4179574"/>
              <a:gd name="connsiteY2" fmla="*/ 523875 h 1181100"/>
              <a:gd name="connsiteX3" fmla="*/ 4010028 w 4179574"/>
              <a:gd name="connsiteY3" fmla="*/ 752475 h 1181100"/>
              <a:gd name="connsiteX4" fmla="*/ 0 w 4179574"/>
              <a:gd name="connsiteY4" fmla="*/ 1181100 h 1181100"/>
              <a:gd name="connsiteX5" fmla="*/ 3 w 4179574"/>
              <a:gd name="connsiteY5" fmla="*/ 0 h 1181100"/>
              <a:gd name="connsiteX0" fmla="*/ 3 w 4179574"/>
              <a:gd name="connsiteY0" fmla="*/ 0 h 1181100"/>
              <a:gd name="connsiteX1" fmla="*/ 4171953 w 4179574"/>
              <a:gd name="connsiteY1" fmla="*/ 0 h 1181100"/>
              <a:gd name="connsiteX2" fmla="*/ 4179574 w 4179574"/>
              <a:gd name="connsiteY2" fmla="*/ 523875 h 1181100"/>
              <a:gd name="connsiteX3" fmla="*/ 2966008 w 4179574"/>
              <a:gd name="connsiteY3" fmla="*/ 1076325 h 1181100"/>
              <a:gd name="connsiteX4" fmla="*/ 0 w 4179574"/>
              <a:gd name="connsiteY4" fmla="*/ 1181100 h 1181100"/>
              <a:gd name="connsiteX5" fmla="*/ 3 w 4179574"/>
              <a:gd name="connsiteY5" fmla="*/ 0 h 1181100"/>
              <a:gd name="connsiteX0" fmla="*/ 3 w 4179574"/>
              <a:gd name="connsiteY0" fmla="*/ 0 h 1181100"/>
              <a:gd name="connsiteX1" fmla="*/ 4171953 w 4179574"/>
              <a:gd name="connsiteY1" fmla="*/ 0 h 1181100"/>
              <a:gd name="connsiteX2" fmla="*/ 4179574 w 4179574"/>
              <a:gd name="connsiteY2" fmla="*/ 523875 h 1181100"/>
              <a:gd name="connsiteX3" fmla="*/ 4131958 w 4179574"/>
              <a:gd name="connsiteY3" fmla="*/ 828675 h 1181100"/>
              <a:gd name="connsiteX4" fmla="*/ 0 w 4179574"/>
              <a:gd name="connsiteY4" fmla="*/ 1181100 h 1181100"/>
              <a:gd name="connsiteX5" fmla="*/ 3 w 4179574"/>
              <a:gd name="connsiteY5" fmla="*/ 0 h 1181100"/>
              <a:gd name="connsiteX0" fmla="*/ 3 w 4179574"/>
              <a:gd name="connsiteY0" fmla="*/ 0 h 1181100"/>
              <a:gd name="connsiteX1" fmla="*/ 2175360 w 4179574"/>
              <a:gd name="connsiteY1" fmla="*/ 0 h 1181100"/>
              <a:gd name="connsiteX2" fmla="*/ 4179574 w 4179574"/>
              <a:gd name="connsiteY2" fmla="*/ 523875 h 1181100"/>
              <a:gd name="connsiteX3" fmla="*/ 4131958 w 4179574"/>
              <a:gd name="connsiteY3" fmla="*/ 828675 h 1181100"/>
              <a:gd name="connsiteX4" fmla="*/ 0 w 4179574"/>
              <a:gd name="connsiteY4" fmla="*/ 1181100 h 1181100"/>
              <a:gd name="connsiteX5" fmla="*/ 3 w 4179574"/>
              <a:gd name="connsiteY5" fmla="*/ 0 h 1181100"/>
              <a:gd name="connsiteX0" fmla="*/ 3 w 4179574"/>
              <a:gd name="connsiteY0" fmla="*/ 9525 h 1190625"/>
              <a:gd name="connsiteX1" fmla="*/ 2175360 w 4179574"/>
              <a:gd name="connsiteY1" fmla="*/ 9525 h 1190625"/>
              <a:gd name="connsiteX2" fmla="*/ 4179574 w 4179574"/>
              <a:gd name="connsiteY2" fmla="*/ 0 h 1190625"/>
              <a:gd name="connsiteX3" fmla="*/ 4131958 w 4179574"/>
              <a:gd name="connsiteY3" fmla="*/ 838200 h 1190625"/>
              <a:gd name="connsiteX4" fmla="*/ 0 w 4179574"/>
              <a:gd name="connsiteY4" fmla="*/ 1190625 h 1190625"/>
              <a:gd name="connsiteX5" fmla="*/ 3 w 4179574"/>
              <a:gd name="connsiteY5" fmla="*/ 9525 h 1190625"/>
              <a:gd name="connsiteX0" fmla="*/ 3 w 4170048"/>
              <a:gd name="connsiteY0" fmla="*/ 0 h 1181100"/>
              <a:gd name="connsiteX1" fmla="*/ 2175360 w 4170048"/>
              <a:gd name="connsiteY1" fmla="*/ 0 h 1181100"/>
              <a:gd name="connsiteX2" fmla="*/ 4170048 w 4170048"/>
              <a:gd name="connsiteY2" fmla="*/ 0 h 1181100"/>
              <a:gd name="connsiteX3" fmla="*/ 4131958 w 4170048"/>
              <a:gd name="connsiteY3" fmla="*/ 828675 h 1181100"/>
              <a:gd name="connsiteX4" fmla="*/ 0 w 4170048"/>
              <a:gd name="connsiteY4" fmla="*/ 1181100 h 1181100"/>
              <a:gd name="connsiteX5" fmla="*/ 3 w 4170048"/>
              <a:gd name="connsiteY5" fmla="*/ 0 h 1181100"/>
              <a:gd name="connsiteX0" fmla="*/ 3 w 4170048"/>
              <a:gd name="connsiteY0" fmla="*/ 0 h 1181100"/>
              <a:gd name="connsiteX1" fmla="*/ 2175360 w 4170048"/>
              <a:gd name="connsiteY1" fmla="*/ 0 h 1181100"/>
              <a:gd name="connsiteX2" fmla="*/ 4170048 w 4170048"/>
              <a:gd name="connsiteY2" fmla="*/ 0 h 1181100"/>
              <a:gd name="connsiteX3" fmla="*/ 4141483 w 4170048"/>
              <a:gd name="connsiteY3" fmla="*/ 828675 h 1181100"/>
              <a:gd name="connsiteX4" fmla="*/ 0 w 4170048"/>
              <a:gd name="connsiteY4" fmla="*/ 1181100 h 1181100"/>
              <a:gd name="connsiteX5" fmla="*/ 3 w 4170048"/>
              <a:gd name="connsiteY5" fmla="*/ 0 h 1181100"/>
              <a:gd name="connsiteX0" fmla="*/ 3 w 4164332"/>
              <a:gd name="connsiteY0" fmla="*/ 0 h 1181100"/>
              <a:gd name="connsiteX1" fmla="*/ 2175360 w 4164332"/>
              <a:gd name="connsiteY1" fmla="*/ 0 h 1181100"/>
              <a:gd name="connsiteX2" fmla="*/ 4164332 w 4164332"/>
              <a:gd name="connsiteY2" fmla="*/ 0 h 1181100"/>
              <a:gd name="connsiteX3" fmla="*/ 4141483 w 4164332"/>
              <a:gd name="connsiteY3" fmla="*/ 828675 h 1181100"/>
              <a:gd name="connsiteX4" fmla="*/ 0 w 4164332"/>
              <a:gd name="connsiteY4" fmla="*/ 1181100 h 1181100"/>
              <a:gd name="connsiteX5" fmla="*/ 3 w 4164332"/>
              <a:gd name="connsiteY5" fmla="*/ 0 h 1181100"/>
              <a:gd name="connsiteX0" fmla="*/ 3 w 4164332"/>
              <a:gd name="connsiteY0" fmla="*/ 0 h 1181100"/>
              <a:gd name="connsiteX1" fmla="*/ 2175360 w 4164332"/>
              <a:gd name="connsiteY1" fmla="*/ 0 h 1181100"/>
              <a:gd name="connsiteX2" fmla="*/ 4164332 w 4164332"/>
              <a:gd name="connsiteY2" fmla="*/ 0 h 1181100"/>
              <a:gd name="connsiteX3" fmla="*/ 4135767 w 4164332"/>
              <a:gd name="connsiteY3" fmla="*/ 995362 h 1181100"/>
              <a:gd name="connsiteX4" fmla="*/ 0 w 4164332"/>
              <a:gd name="connsiteY4" fmla="*/ 1181100 h 1181100"/>
              <a:gd name="connsiteX5" fmla="*/ 3 w 4164332"/>
              <a:gd name="connsiteY5" fmla="*/ 0 h 1181100"/>
              <a:gd name="connsiteX0" fmla="*/ 3 w 4164332"/>
              <a:gd name="connsiteY0" fmla="*/ 0 h 1204912"/>
              <a:gd name="connsiteX1" fmla="*/ 2175360 w 4164332"/>
              <a:gd name="connsiteY1" fmla="*/ 0 h 1204912"/>
              <a:gd name="connsiteX2" fmla="*/ 4164332 w 4164332"/>
              <a:gd name="connsiteY2" fmla="*/ 0 h 1204912"/>
              <a:gd name="connsiteX3" fmla="*/ 4120679 w 4164332"/>
              <a:gd name="connsiteY3" fmla="*/ 1204912 h 1204912"/>
              <a:gd name="connsiteX4" fmla="*/ 0 w 4164332"/>
              <a:gd name="connsiteY4" fmla="*/ 1181100 h 1204912"/>
              <a:gd name="connsiteX5" fmla="*/ 3 w 4164332"/>
              <a:gd name="connsiteY5" fmla="*/ 0 h 1204912"/>
              <a:gd name="connsiteX0" fmla="*/ 3 w 4164332"/>
              <a:gd name="connsiteY0" fmla="*/ 0 h 1204912"/>
              <a:gd name="connsiteX1" fmla="*/ 2175360 w 4164332"/>
              <a:gd name="connsiteY1" fmla="*/ 0 h 1204912"/>
              <a:gd name="connsiteX2" fmla="*/ 4164332 w 4164332"/>
              <a:gd name="connsiteY2" fmla="*/ 0 h 1204912"/>
              <a:gd name="connsiteX3" fmla="*/ 4120679 w 4164332"/>
              <a:gd name="connsiteY3" fmla="*/ 1204912 h 1204912"/>
              <a:gd name="connsiteX4" fmla="*/ 0 w 4164332"/>
              <a:gd name="connsiteY4" fmla="*/ 1066800 h 1204912"/>
              <a:gd name="connsiteX5" fmla="*/ 3 w 4164332"/>
              <a:gd name="connsiteY5" fmla="*/ 0 h 1204912"/>
              <a:gd name="connsiteX0" fmla="*/ 3 w 4164616"/>
              <a:gd name="connsiteY0" fmla="*/ 0 h 1204912"/>
              <a:gd name="connsiteX1" fmla="*/ 2175360 w 4164616"/>
              <a:gd name="connsiteY1" fmla="*/ 0 h 1204912"/>
              <a:gd name="connsiteX2" fmla="*/ 4164332 w 4164616"/>
              <a:gd name="connsiteY2" fmla="*/ 0 h 1204912"/>
              <a:gd name="connsiteX3" fmla="*/ 4164616 w 4164616"/>
              <a:gd name="connsiteY3" fmla="*/ 1204912 h 1204912"/>
              <a:gd name="connsiteX4" fmla="*/ 0 w 4164616"/>
              <a:gd name="connsiteY4" fmla="*/ 1066800 h 1204912"/>
              <a:gd name="connsiteX5" fmla="*/ 3 w 4164616"/>
              <a:gd name="connsiteY5" fmla="*/ 0 h 1204912"/>
              <a:gd name="connsiteX0" fmla="*/ 76894 w 4241507"/>
              <a:gd name="connsiteY0" fmla="*/ 0 h 1204912"/>
              <a:gd name="connsiteX1" fmla="*/ 2252251 w 4241507"/>
              <a:gd name="connsiteY1" fmla="*/ 0 h 1204912"/>
              <a:gd name="connsiteX2" fmla="*/ 4241223 w 4241507"/>
              <a:gd name="connsiteY2" fmla="*/ 0 h 1204912"/>
              <a:gd name="connsiteX3" fmla="*/ 4241507 w 4241507"/>
              <a:gd name="connsiteY3" fmla="*/ 1204912 h 1204912"/>
              <a:gd name="connsiteX4" fmla="*/ 0 w 4241507"/>
              <a:gd name="connsiteY4" fmla="*/ 1085850 h 1204912"/>
              <a:gd name="connsiteX5" fmla="*/ 76894 w 4241507"/>
              <a:gd name="connsiteY5" fmla="*/ 0 h 1204912"/>
              <a:gd name="connsiteX0" fmla="*/ 47602 w 4241507"/>
              <a:gd name="connsiteY0" fmla="*/ 19050 h 1204912"/>
              <a:gd name="connsiteX1" fmla="*/ 2252251 w 4241507"/>
              <a:gd name="connsiteY1" fmla="*/ 0 h 1204912"/>
              <a:gd name="connsiteX2" fmla="*/ 4241223 w 4241507"/>
              <a:gd name="connsiteY2" fmla="*/ 0 h 1204912"/>
              <a:gd name="connsiteX3" fmla="*/ 4241507 w 4241507"/>
              <a:gd name="connsiteY3" fmla="*/ 1204912 h 1204912"/>
              <a:gd name="connsiteX4" fmla="*/ 0 w 4241507"/>
              <a:gd name="connsiteY4" fmla="*/ 1085850 h 1204912"/>
              <a:gd name="connsiteX5" fmla="*/ 47602 w 4241507"/>
              <a:gd name="connsiteY5" fmla="*/ 19050 h 12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507" h="1204912">
                <a:moveTo>
                  <a:pt x="47602" y="19050"/>
                </a:moveTo>
                <a:lnTo>
                  <a:pt x="2252251" y="0"/>
                </a:lnTo>
                <a:lnTo>
                  <a:pt x="4241223" y="0"/>
                </a:lnTo>
                <a:cubicBezTo>
                  <a:pt x="4241318" y="401637"/>
                  <a:pt x="4241412" y="803275"/>
                  <a:pt x="4241507" y="1204912"/>
                </a:cubicBezTo>
                <a:lnTo>
                  <a:pt x="0" y="1085850"/>
                </a:lnTo>
                <a:lnTo>
                  <a:pt x="47602" y="19050"/>
                </a:lnTo>
                <a:close/>
              </a:path>
            </a:pathLst>
          </a:custGeom>
          <a:gradFill>
            <a:gsLst>
              <a:gs pos="0">
                <a:schemeClr val="accent1">
                  <a:lumMod val="5000"/>
                  <a:lumOff val="95000"/>
                  <a:alpha val="4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352425" y="297657"/>
            <a:ext cx="10334625" cy="807243"/>
          </a:xfrm>
          <a:prstGeom prst="rect">
            <a:avLst/>
          </a:prstGeom>
        </p:spPr>
        <p:txBody>
          <a:bodyPr/>
          <a:lstStyle>
            <a:lvl1pPr>
              <a:defRPr b="1">
                <a:solidFill>
                  <a:schemeClr val="bg2">
                    <a:lumMod val="50000"/>
                  </a:schemeClr>
                </a:solidFill>
                <a:latin typeface="Segoe UI Light" panose="020B0502040204020203" pitchFamily="34" charset="0"/>
                <a:cs typeface="Segoe UI Light" panose="020B0502040204020203" pitchFamily="34" charset="0"/>
              </a:defRPr>
            </a:lvl1pPr>
          </a:lstStyle>
          <a:p>
            <a:r>
              <a:rPr lang="en-US" dirty="0"/>
              <a:t>Click to edit</a:t>
            </a:r>
          </a:p>
        </p:txBody>
      </p:sp>
    </p:spTree>
    <p:extLst>
      <p:ext uri="{BB962C8B-B14F-4D97-AF65-F5344CB8AC3E}">
        <p14:creationId xmlns:p14="http://schemas.microsoft.com/office/powerpoint/2010/main" val="232545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alphaModFix amt="30000"/>
            <a:lum/>
          </a:blip>
          <a:srcRect/>
          <a:stretch>
            <a:fillRect l="46000" t="-9000" r="-23000" b="-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5961888" cy="6858000"/>
          </a:xfrm>
          <a:prstGeom prst="rect">
            <a:avLst/>
          </a:prstGeom>
        </p:spPr>
      </p:pic>
      <p:sp>
        <p:nvSpPr>
          <p:cNvPr id="13" name="Content Placeholder 2"/>
          <p:cNvSpPr>
            <a:spLocks noGrp="1"/>
          </p:cNvSpPr>
          <p:nvPr>
            <p:ph sz="half" idx="1"/>
          </p:nvPr>
        </p:nvSpPr>
        <p:spPr>
          <a:xfrm>
            <a:off x="352425" y="1284287"/>
            <a:ext cx="4966024" cy="4764088"/>
          </a:xfrm>
          <a:prstGeom prst="rect">
            <a:avLst/>
          </a:prstGeom>
        </p:spPr>
        <p:txBody>
          <a:bodyPr>
            <a:normAutofit/>
          </a:bodyPr>
          <a:lstStyle>
            <a:lvl1pPr marL="228600" indent="-228600">
              <a:buClr>
                <a:srgbClr val="DEA900"/>
              </a:buClr>
              <a:buSzPct val="60000"/>
              <a:buFont typeface="Segoe UI" panose="020B0502040204020203" pitchFamily="34" charset="0"/>
              <a:buChar char="♦"/>
              <a:defRPr sz="2400" b="1">
                <a:solidFill>
                  <a:schemeClr val="bg1">
                    <a:lumMod val="85000"/>
                  </a:schemeClr>
                </a:solidFill>
                <a:latin typeface="Segoe UI Light" panose="020B0502040204020203" pitchFamily="34" charset="0"/>
                <a:cs typeface="Segoe UI Light" panose="020B0502040204020203" pitchFamily="34" charset="0"/>
              </a:defRPr>
            </a:lvl1pPr>
          </a:lstStyle>
          <a:p>
            <a:pPr lvl="0"/>
            <a:r>
              <a:rPr lang="en-US" dirty="0"/>
              <a:t>Edit Master text styles</a:t>
            </a:r>
          </a:p>
        </p:txBody>
      </p:sp>
      <p:sp>
        <p:nvSpPr>
          <p:cNvPr id="8" name="Freeform 7"/>
          <p:cNvSpPr/>
          <p:nvPr userDrawn="1"/>
        </p:nvSpPr>
        <p:spPr>
          <a:xfrm>
            <a:off x="-5" y="0"/>
            <a:ext cx="5719670" cy="1181100"/>
          </a:xfrm>
          <a:custGeom>
            <a:avLst/>
            <a:gdLst>
              <a:gd name="connsiteX0" fmla="*/ 0 w 4171950"/>
              <a:gd name="connsiteY0" fmla="*/ 0 h 1400175"/>
              <a:gd name="connsiteX1" fmla="*/ 4171950 w 4171950"/>
              <a:gd name="connsiteY1" fmla="*/ 0 h 1400175"/>
              <a:gd name="connsiteX2" fmla="*/ 4171950 w 4171950"/>
              <a:gd name="connsiteY2" fmla="*/ 152400 h 1400175"/>
              <a:gd name="connsiteX3" fmla="*/ 4010025 w 4171950"/>
              <a:gd name="connsiteY3" fmla="*/ 752475 h 1400175"/>
              <a:gd name="connsiteX4" fmla="*/ 38100 w 4171950"/>
              <a:gd name="connsiteY4" fmla="*/ 1400175 h 1400175"/>
              <a:gd name="connsiteX5" fmla="*/ 0 w 4171950"/>
              <a:gd name="connsiteY5" fmla="*/ 0 h 1400175"/>
              <a:gd name="connsiteX0" fmla="*/ 0 w 4179571"/>
              <a:gd name="connsiteY0" fmla="*/ 0 h 1400175"/>
              <a:gd name="connsiteX1" fmla="*/ 4171950 w 4179571"/>
              <a:gd name="connsiteY1" fmla="*/ 0 h 1400175"/>
              <a:gd name="connsiteX2" fmla="*/ 4179571 w 4179571"/>
              <a:gd name="connsiteY2" fmla="*/ 523875 h 1400175"/>
              <a:gd name="connsiteX3" fmla="*/ 4010025 w 4179571"/>
              <a:gd name="connsiteY3" fmla="*/ 752475 h 1400175"/>
              <a:gd name="connsiteX4" fmla="*/ 38100 w 4179571"/>
              <a:gd name="connsiteY4" fmla="*/ 1400175 h 1400175"/>
              <a:gd name="connsiteX5" fmla="*/ 0 w 4179571"/>
              <a:gd name="connsiteY5" fmla="*/ 0 h 1400175"/>
              <a:gd name="connsiteX0" fmla="*/ 3 w 4179574"/>
              <a:gd name="connsiteY0" fmla="*/ 0 h 1181100"/>
              <a:gd name="connsiteX1" fmla="*/ 4171953 w 4179574"/>
              <a:gd name="connsiteY1" fmla="*/ 0 h 1181100"/>
              <a:gd name="connsiteX2" fmla="*/ 4179574 w 4179574"/>
              <a:gd name="connsiteY2" fmla="*/ 523875 h 1181100"/>
              <a:gd name="connsiteX3" fmla="*/ 4010028 w 4179574"/>
              <a:gd name="connsiteY3" fmla="*/ 752475 h 1181100"/>
              <a:gd name="connsiteX4" fmla="*/ 0 w 4179574"/>
              <a:gd name="connsiteY4" fmla="*/ 1181100 h 1181100"/>
              <a:gd name="connsiteX5" fmla="*/ 3 w 4179574"/>
              <a:gd name="connsiteY5" fmla="*/ 0 h 1181100"/>
              <a:gd name="connsiteX0" fmla="*/ 3 w 4179574"/>
              <a:gd name="connsiteY0" fmla="*/ 0 h 1181100"/>
              <a:gd name="connsiteX1" fmla="*/ 4171953 w 4179574"/>
              <a:gd name="connsiteY1" fmla="*/ 0 h 1181100"/>
              <a:gd name="connsiteX2" fmla="*/ 4179574 w 4179574"/>
              <a:gd name="connsiteY2" fmla="*/ 523875 h 1181100"/>
              <a:gd name="connsiteX3" fmla="*/ 2966008 w 4179574"/>
              <a:gd name="connsiteY3" fmla="*/ 1076325 h 1181100"/>
              <a:gd name="connsiteX4" fmla="*/ 0 w 4179574"/>
              <a:gd name="connsiteY4" fmla="*/ 1181100 h 1181100"/>
              <a:gd name="connsiteX5" fmla="*/ 3 w 4179574"/>
              <a:gd name="connsiteY5" fmla="*/ 0 h 1181100"/>
              <a:gd name="connsiteX0" fmla="*/ 3 w 4179574"/>
              <a:gd name="connsiteY0" fmla="*/ 0 h 1181100"/>
              <a:gd name="connsiteX1" fmla="*/ 4171953 w 4179574"/>
              <a:gd name="connsiteY1" fmla="*/ 0 h 1181100"/>
              <a:gd name="connsiteX2" fmla="*/ 4179574 w 4179574"/>
              <a:gd name="connsiteY2" fmla="*/ 523875 h 1181100"/>
              <a:gd name="connsiteX3" fmla="*/ 4131958 w 4179574"/>
              <a:gd name="connsiteY3" fmla="*/ 828675 h 1181100"/>
              <a:gd name="connsiteX4" fmla="*/ 0 w 4179574"/>
              <a:gd name="connsiteY4" fmla="*/ 1181100 h 1181100"/>
              <a:gd name="connsiteX5" fmla="*/ 3 w 4179574"/>
              <a:gd name="connsiteY5" fmla="*/ 0 h 1181100"/>
              <a:gd name="connsiteX0" fmla="*/ 3 w 4179574"/>
              <a:gd name="connsiteY0" fmla="*/ 0 h 1181100"/>
              <a:gd name="connsiteX1" fmla="*/ 2175360 w 4179574"/>
              <a:gd name="connsiteY1" fmla="*/ 0 h 1181100"/>
              <a:gd name="connsiteX2" fmla="*/ 4179574 w 4179574"/>
              <a:gd name="connsiteY2" fmla="*/ 523875 h 1181100"/>
              <a:gd name="connsiteX3" fmla="*/ 4131958 w 4179574"/>
              <a:gd name="connsiteY3" fmla="*/ 828675 h 1181100"/>
              <a:gd name="connsiteX4" fmla="*/ 0 w 4179574"/>
              <a:gd name="connsiteY4" fmla="*/ 1181100 h 1181100"/>
              <a:gd name="connsiteX5" fmla="*/ 3 w 4179574"/>
              <a:gd name="connsiteY5" fmla="*/ 0 h 1181100"/>
              <a:gd name="connsiteX0" fmla="*/ 3 w 4179574"/>
              <a:gd name="connsiteY0" fmla="*/ 9525 h 1190625"/>
              <a:gd name="connsiteX1" fmla="*/ 2175360 w 4179574"/>
              <a:gd name="connsiteY1" fmla="*/ 9525 h 1190625"/>
              <a:gd name="connsiteX2" fmla="*/ 4179574 w 4179574"/>
              <a:gd name="connsiteY2" fmla="*/ 0 h 1190625"/>
              <a:gd name="connsiteX3" fmla="*/ 4131958 w 4179574"/>
              <a:gd name="connsiteY3" fmla="*/ 838200 h 1190625"/>
              <a:gd name="connsiteX4" fmla="*/ 0 w 4179574"/>
              <a:gd name="connsiteY4" fmla="*/ 1190625 h 1190625"/>
              <a:gd name="connsiteX5" fmla="*/ 3 w 4179574"/>
              <a:gd name="connsiteY5" fmla="*/ 9525 h 1190625"/>
              <a:gd name="connsiteX0" fmla="*/ 3 w 4170048"/>
              <a:gd name="connsiteY0" fmla="*/ 0 h 1181100"/>
              <a:gd name="connsiteX1" fmla="*/ 2175360 w 4170048"/>
              <a:gd name="connsiteY1" fmla="*/ 0 h 1181100"/>
              <a:gd name="connsiteX2" fmla="*/ 4170048 w 4170048"/>
              <a:gd name="connsiteY2" fmla="*/ 0 h 1181100"/>
              <a:gd name="connsiteX3" fmla="*/ 4131958 w 4170048"/>
              <a:gd name="connsiteY3" fmla="*/ 828675 h 1181100"/>
              <a:gd name="connsiteX4" fmla="*/ 0 w 4170048"/>
              <a:gd name="connsiteY4" fmla="*/ 1181100 h 1181100"/>
              <a:gd name="connsiteX5" fmla="*/ 3 w 4170048"/>
              <a:gd name="connsiteY5" fmla="*/ 0 h 1181100"/>
              <a:gd name="connsiteX0" fmla="*/ 3 w 4170048"/>
              <a:gd name="connsiteY0" fmla="*/ 0 h 1181100"/>
              <a:gd name="connsiteX1" fmla="*/ 2175360 w 4170048"/>
              <a:gd name="connsiteY1" fmla="*/ 0 h 1181100"/>
              <a:gd name="connsiteX2" fmla="*/ 4170048 w 4170048"/>
              <a:gd name="connsiteY2" fmla="*/ 0 h 1181100"/>
              <a:gd name="connsiteX3" fmla="*/ 4141483 w 4170048"/>
              <a:gd name="connsiteY3" fmla="*/ 828675 h 1181100"/>
              <a:gd name="connsiteX4" fmla="*/ 0 w 4170048"/>
              <a:gd name="connsiteY4" fmla="*/ 1181100 h 1181100"/>
              <a:gd name="connsiteX5" fmla="*/ 3 w 4170048"/>
              <a:gd name="connsiteY5" fmla="*/ 0 h 1181100"/>
              <a:gd name="connsiteX0" fmla="*/ 3 w 4164332"/>
              <a:gd name="connsiteY0" fmla="*/ 0 h 1181100"/>
              <a:gd name="connsiteX1" fmla="*/ 2175360 w 4164332"/>
              <a:gd name="connsiteY1" fmla="*/ 0 h 1181100"/>
              <a:gd name="connsiteX2" fmla="*/ 4164332 w 4164332"/>
              <a:gd name="connsiteY2" fmla="*/ 0 h 1181100"/>
              <a:gd name="connsiteX3" fmla="*/ 4141483 w 4164332"/>
              <a:gd name="connsiteY3" fmla="*/ 828675 h 1181100"/>
              <a:gd name="connsiteX4" fmla="*/ 0 w 4164332"/>
              <a:gd name="connsiteY4" fmla="*/ 1181100 h 1181100"/>
              <a:gd name="connsiteX5" fmla="*/ 3 w 4164332"/>
              <a:gd name="connsiteY5" fmla="*/ 0 h 1181100"/>
              <a:gd name="connsiteX0" fmla="*/ 3 w 4164332"/>
              <a:gd name="connsiteY0" fmla="*/ 0 h 1181100"/>
              <a:gd name="connsiteX1" fmla="*/ 2175360 w 4164332"/>
              <a:gd name="connsiteY1" fmla="*/ 0 h 1181100"/>
              <a:gd name="connsiteX2" fmla="*/ 4164332 w 4164332"/>
              <a:gd name="connsiteY2" fmla="*/ 0 h 1181100"/>
              <a:gd name="connsiteX3" fmla="*/ 4135767 w 4164332"/>
              <a:gd name="connsiteY3" fmla="*/ 995362 h 1181100"/>
              <a:gd name="connsiteX4" fmla="*/ 0 w 4164332"/>
              <a:gd name="connsiteY4" fmla="*/ 1181100 h 1181100"/>
              <a:gd name="connsiteX5" fmla="*/ 3 w 4164332"/>
              <a:gd name="connsiteY5"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4332" h="1181100">
                <a:moveTo>
                  <a:pt x="3" y="0"/>
                </a:moveTo>
                <a:lnTo>
                  <a:pt x="2175360" y="0"/>
                </a:lnTo>
                <a:lnTo>
                  <a:pt x="4164332" y="0"/>
                </a:lnTo>
                <a:lnTo>
                  <a:pt x="4135767" y="995362"/>
                </a:lnTo>
                <a:lnTo>
                  <a:pt x="0" y="1181100"/>
                </a:lnTo>
                <a:lnTo>
                  <a:pt x="3"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2" name="Title 1"/>
          <p:cNvSpPr>
            <a:spLocks noGrp="1"/>
          </p:cNvSpPr>
          <p:nvPr userDrawn="1">
            <p:ph type="title" hasCustomPrompt="1"/>
          </p:nvPr>
        </p:nvSpPr>
        <p:spPr>
          <a:xfrm>
            <a:off x="352425" y="361950"/>
            <a:ext cx="4966023" cy="590550"/>
          </a:xfrm>
          <a:prstGeom prst="rect">
            <a:avLst/>
          </a:prstGeom>
        </p:spPr>
        <p:txBody>
          <a:bodyPr anchor="t">
            <a:normAutofit/>
          </a:bodyPr>
          <a:lstStyle>
            <a:lvl1pPr marL="0" indent="0">
              <a:buClr>
                <a:srgbClr val="DEA900"/>
              </a:buClr>
              <a:buFontTx/>
              <a:buNone/>
              <a:defRPr sz="3600" b="1">
                <a:solidFill>
                  <a:schemeClr val="bg1"/>
                </a:solidFill>
                <a:latin typeface="Segoe UI Light" panose="020B0502040204020203" pitchFamily="34" charset="0"/>
                <a:cs typeface="Segoe UI Light" panose="020B0502040204020203" pitchFamily="34" charset="0"/>
              </a:defRPr>
            </a:lvl1pPr>
          </a:lstStyle>
          <a:p>
            <a:r>
              <a:rPr lang="en-US" dirty="0"/>
              <a:t>Click to edit</a:t>
            </a:r>
            <a:br>
              <a:rPr lang="en-US" dirty="0"/>
            </a:br>
            <a:r>
              <a:rPr lang="en-US" dirty="0"/>
              <a:t/>
            </a:r>
            <a:br>
              <a:rPr lang="en-US" dirty="0"/>
            </a:br>
            <a:r>
              <a:rPr lang="en-US" dirty="0"/>
              <a:t/>
            </a:r>
            <a:br>
              <a:rPr lang="en-US" dirty="0"/>
            </a:br>
            <a:r>
              <a:rPr lang="en-US" dirty="0"/>
              <a:t/>
            </a:r>
            <a:br>
              <a:rPr lang="en-US" dirty="0"/>
            </a:br>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5225" y="6271158"/>
            <a:ext cx="583097" cy="364058"/>
          </a:xfrm>
          <a:prstGeom prst="rect">
            <a:avLst/>
          </a:prstGeom>
          <a:ln>
            <a:solidFill>
              <a:schemeClr val="bg1"/>
            </a:solidFill>
          </a:ln>
        </p:spPr>
      </p:pic>
    </p:spTree>
    <p:extLst>
      <p:ext uri="{BB962C8B-B14F-4D97-AF65-F5344CB8AC3E}">
        <p14:creationId xmlns:p14="http://schemas.microsoft.com/office/powerpoint/2010/main" val="121593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11" name="Freeform 10"/>
          <p:cNvSpPr/>
          <p:nvPr userDrawn="1"/>
        </p:nvSpPr>
        <p:spPr>
          <a:xfrm rot="10800000" flipV="1">
            <a:off x="-1" y="1"/>
            <a:ext cx="12058373" cy="1204912"/>
          </a:xfrm>
          <a:custGeom>
            <a:avLst/>
            <a:gdLst>
              <a:gd name="connsiteX0" fmla="*/ 0 w 4171950"/>
              <a:gd name="connsiteY0" fmla="*/ 0 h 1400175"/>
              <a:gd name="connsiteX1" fmla="*/ 4171950 w 4171950"/>
              <a:gd name="connsiteY1" fmla="*/ 0 h 1400175"/>
              <a:gd name="connsiteX2" fmla="*/ 4171950 w 4171950"/>
              <a:gd name="connsiteY2" fmla="*/ 152400 h 1400175"/>
              <a:gd name="connsiteX3" fmla="*/ 4010025 w 4171950"/>
              <a:gd name="connsiteY3" fmla="*/ 752475 h 1400175"/>
              <a:gd name="connsiteX4" fmla="*/ 38100 w 4171950"/>
              <a:gd name="connsiteY4" fmla="*/ 1400175 h 1400175"/>
              <a:gd name="connsiteX5" fmla="*/ 0 w 4171950"/>
              <a:gd name="connsiteY5" fmla="*/ 0 h 1400175"/>
              <a:gd name="connsiteX0" fmla="*/ 0 w 4179571"/>
              <a:gd name="connsiteY0" fmla="*/ 0 h 1400175"/>
              <a:gd name="connsiteX1" fmla="*/ 4171950 w 4179571"/>
              <a:gd name="connsiteY1" fmla="*/ 0 h 1400175"/>
              <a:gd name="connsiteX2" fmla="*/ 4179571 w 4179571"/>
              <a:gd name="connsiteY2" fmla="*/ 523875 h 1400175"/>
              <a:gd name="connsiteX3" fmla="*/ 4010025 w 4179571"/>
              <a:gd name="connsiteY3" fmla="*/ 752475 h 1400175"/>
              <a:gd name="connsiteX4" fmla="*/ 38100 w 4179571"/>
              <a:gd name="connsiteY4" fmla="*/ 1400175 h 1400175"/>
              <a:gd name="connsiteX5" fmla="*/ 0 w 4179571"/>
              <a:gd name="connsiteY5" fmla="*/ 0 h 1400175"/>
              <a:gd name="connsiteX0" fmla="*/ 3 w 4179574"/>
              <a:gd name="connsiteY0" fmla="*/ 0 h 1181100"/>
              <a:gd name="connsiteX1" fmla="*/ 4171953 w 4179574"/>
              <a:gd name="connsiteY1" fmla="*/ 0 h 1181100"/>
              <a:gd name="connsiteX2" fmla="*/ 4179574 w 4179574"/>
              <a:gd name="connsiteY2" fmla="*/ 523875 h 1181100"/>
              <a:gd name="connsiteX3" fmla="*/ 4010028 w 4179574"/>
              <a:gd name="connsiteY3" fmla="*/ 752475 h 1181100"/>
              <a:gd name="connsiteX4" fmla="*/ 0 w 4179574"/>
              <a:gd name="connsiteY4" fmla="*/ 1181100 h 1181100"/>
              <a:gd name="connsiteX5" fmla="*/ 3 w 4179574"/>
              <a:gd name="connsiteY5" fmla="*/ 0 h 1181100"/>
              <a:gd name="connsiteX0" fmla="*/ 3 w 4179574"/>
              <a:gd name="connsiteY0" fmla="*/ 0 h 1181100"/>
              <a:gd name="connsiteX1" fmla="*/ 4171953 w 4179574"/>
              <a:gd name="connsiteY1" fmla="*/ 0 h 1181100"/>
              <a:gd name="connsiteX2" fmla="*/ 4179574 w 4179574"/>
              <a:gd name="connsiteY2" fmla="*/ 523875 h 1181100"/>
              <a:gd name="connsiteX3" fmla="*/ 2966008 w 4179574"/>
              <a:gd name="connsiteY3" fmla="*/ 1076325 h 1181100"/>
              <a:gd name="connsiteX4" fmla="*/ 0 w 4179574"/>
              <a:gd name="connsiteY4" fmla="*/ 1181100 h 1181100"/>
              <a:gd name="connsiteX5" fmla="*/ 3 w 4179574"/>
              <a:gd name="connsiteY5" fmla="*/ 0 h 1181100"/>
              <a:gd name="connsiteX0" fmla="*/ 3 w 4179574"/>
              <a:gd name="connsiteY0" fmla="*/ 0 h 1181100"/>
              <a:gd name="connsiteX1" fmla="*/ 4171953 w 4179574"/>
              <a:gd name="connsiteY1" fmla="*/ 0 h 1181100"/>
              <a:gd name="connsiteX2" fmla="*/ 4179574 w 4179574"/>
              <a:gd name="connsiteY2" fmla="*/ 523875 h 1181100"/>
              <a:gd name="connsiteX3" fmla="*/ 4131958 w 4179574"/>
              <a:gd name="connsiteY3" fmla="*/ 828675 h 1181100"/>
              <a:gd name="connsiteX4" fmla="*/ 0 w 4179574"/>
              <a:gd name="connsiteY4" fmla="*/ 1181100 h 1181100"/>
              <a:gd name="connsiteX5" fmla="*/ 3 w 4179574"/>
              <a:gd name="connsiteY5" fmla="*/ 0 h 1181100"/>
              <a:gd name="connsiteX0" fmla="*/ 3 w 4179574"/>
              <a:gd name="connsiteY0" fmla="*/ 0 h 1181100"/>
              <a:gd name="connsiteX1" fmla="*/ 2175360 w 4179574"/>
              <a:gd name="connsiteY1" fmla="*/ 0 h 1181100"/>
              <a:gd name="connsiteX2" fmla="*/ 4179574 w 4179574"/>
              <a:gd name="connsiteY2" fmla="*/ 523875 h 1181100"/>
              <a:gd name="connsiteX3" fmla="*/ 4131958 w 4179574"/>
              <a:gd name="connsiteY3" fmla="*/ 828675 h 1181100"/>
              <a:gd name="connsiteX4" fmla="*/ 0 w 4179574"/>
              <a:gd name="connsiteY4" fmla="*/ 1181100 h 1181100"/>
              <a:gd name="connsiteX5" fmla="*/ 3 w 4179574"/>
              <a:gd name="connsiteY5" fmla="*/ 0 h 1181100"/>
              <a:gd name="connsiteX0" fmla="*/ 3 w 4179574"/>
              <a:gd name="connsiteY0" fmla="*/ 9525 h 1190625"/>
              <a:gd name="connsiteX1" fmla="*/ 2175360 w 4179574"/>
              <a:gd name="connsiteY1" fmla="*/ 9525 h 1190625"/>
              <a:gd name="connsiteX2" fmla="*/ 4179574 w 4179574"/>
              <a:gd name="connsiteY2" fmla="*/ 0 h 1190625"/>
              <a:gd name="connsiteX3" fmla="*/ 4131958 w 4179574"/>
              <a:gd name="connsiteY3" fmla="*/ 838200 h 1190625"/>
              <a:gd name="connsiteX4" fmla="*/ 0 w 4179574"/>
              <a:gd name="connsiteY4" fmla="*/ 1190625 h 1190625"/>
              <a:gd name="connsiteX5" fmla="*/ 3 w 4179574"/>
              <a:gd name="connsiteY5" fmla="*/ 9525 h 1190625"/>
              <a:gd name="connsiteX0" fmla="*/ 3 w 4170048"/>
              <a:gd name="connsiteY0" fmla="*/ 0 h 1181100"/>
              <a:gd name="connsiteX1" fmla="*/ 2175360 w 4170048"/>
              <a:gd name="connsiteY1" fmla="*/ 0 h 1181100"/>
              <a:gd name="connsiteX2" fmla="*/ 4170048 w 4170048"/>
              <a:gd name="connsiteY2" fmla="*/ 0 h 1181100"/>
              <a:gd name="connsiteX3" fmla="*/ 4131958 w 4170048"/>
              <a:gd name="connsiteY3" fmla="*/ 828675 h 1181100"/>
              <a:gd name="connsiteX4" fmla="*/ 0 w 4170048"/>
              <a:gd name="connsiteY4" fmla="*/ 1181100 h 1181100"/>
              <a:gd name="connsiteX5" fmla="*/ 3 w 4170048"/>
              <a:gd name="connsiteY5" fmla="*/ 0 h 1181100"/>
              <a:gd name="connsiteX0" fmla="*/ 3 w 4170048"/>
              <a:gd name="connsiteY0" fmla="*/ 0 h 1181100"/>
              <a:gd name="connsiteX1" fmla="*/ 2175360 w 4170048"/>
              <a:gd name="connsiteY1" fmla="*/ 0 h 1181100"/>
              <a:gd name="connsiteX2" fmla="*/ 4170048 w 4170048"/>
              <a:gd name="connsiteY2" fmla="*/ 0 h 1181100"/>
              <a:gd name="connsiteX3" fmla="*/ 4141483 w 4170048"/>
              <a:gd name="connsiteY3" fmla="*/ 828675 h 1181100"/>
              <a:gd name="connsiteX4" fmla="*/ 0 w 4170048"/>
              <a:gd name="connsiteY4" fmla="*/ 1181100 h 1181100"/>
              <a:gd name="connsiteX5" fmla="*/ 3 w 4170048"/>
              <a:gd name="connsiteY5" fmla="*/ 0 h 1181100"/>
              <a:gd name="connsiteX0" fmla="*/ 3 w 4164332"/>
              <a:gd name="connsiteY0" fmla="*/ 0 h 1181100"/>
              <a:gd name="connsiteX1" fmla="*/ 2175360 w 4164332"/>
              <a:gd name="connsiteY1" fmla="*/ 0 h 1181100"/>
              <a:gd name="connsiteX2" fmla="*/ 4164332 w 4164332"/>
              <a:gd name="connsiteY2" fmla="*/ 0 h 1181100"/>
              <a:gd name="connsiteX3" fmla="*/ 4141483 w 4164332"/>
              <a:gd name="connsiteY3" fmla="*/ 828675 h 1181100"/>
              <a:gd name="connsiteX4" fmla="*/ 0 w 4164332"/>
              <a:gd name="connsiteY4" fmla="*/ 1181100 h 1181100"/>
              <a:gd name="connsiteX5" fmla="*/ 3 w 4164332"/>
              <a:gd name="connsiteY5" fmla="*/ 0 h 1181100"/>
              <a:gd name="connsiteX0" fmla="*/ 3 w 4164332"/>
              <a:gd name="connsiteY0" fmla="*/ 0 h 1181100"/>
              <a:gd name="connsiteX1" fmla="*/ 2175360 w 4164332"/>
              <a:gd name="connsiteY1" fmla="*/ 0 h 1181100"/>
              <a:gd name="connsiteX2" fmla="*/ 4164332 w 4164332"/>
              <a:gd name="connsiteY2" fmla="*/ 0 h 1181100"/>
              <a:gd name="connsiteX3" fmla="*/ 4135767 w 4164332"/>
              <a:gd name="connsiteY3" fmla="*/ 995362 h 1181100"/>
              <a:gd name="connsiteX4" fmla="*/ 0 w 4164332"/>
              <a:gd name="connsiteY4" fmla="*/ 1181100 h 1181100"/>
              <a:gd name="connsiteX5" fmla="*/ 3 w 4164332"/>
              <a:gd name="connsiteY5" fmla="*/ 0 h 1181100"/>
              <a:gd name="connsiteX0" fmla="*/ 3 w 4164332"/>
              <a:gd name="connsiteY0" fmla="*/ 0 h 1204912"/>
              <a:gd name="connsiteX1" fmla="*/ 2175360 w 4164332"/>
              <a:gd name="connsiteY1" fmla="*/ 0 h 1204912"/>
              <a:gd name="connsiteX2" fmla="*/ 4164332 w 4164332"/>
              <a:gd name="connsiteY2" fmla="*/ 0 h 1204912"/>
              <a:gd name="connsiteX3" fmla="*/ 4120679 w 4164332"/>
              <a:gd name="connsiteY3" fmla="*/ 1204912 h 1204912"/>
              <a:gd name="connsiteX4" fmla="*/ 0 w 4164332"/>
              <a:gd name="connsiteY4" fmla="*/ 1181100 h 1204912"/>
              <a:gd name="connsiteX5" fmla="*/ 3 w 4164332"/>
              <a:gd name="connsiteY5" fmla="*/ 0 h 1204912"/>
              <a:gd name="connsiteX0" fmla="*/ 3 w 4164332"/>
              <a:gd name="connsiteY0" fmla="*/ 0 h 1204912"/>
              <a:gd name="connsiteX1" fmla="*/ 2175360 w 4164332"/>
              <a:gd name="connsiteY1" fmla="*/ 0 h 1204912"/>
              <a:gd name="connsiteX2" fmla="*/ 4164332 w 4164332"/>
              <a:gd name="connsiteY2" fmla="*/ 0 h 1204912"/>
              <a:gd name="connsiteX3" fmla="*/ 4120679 w 4164332"/>
              <a:gd name="connsiteY3" fmla="*/ 1204912 h 1204912"/>
              <a:gd name="connsiteX4" fmla="*/ 0 w 4164332"/>
              <a:gd name="connsiteY4" fmla="*/ 1066800 h 1204912"/>
              <a:gd name="connsiteX5" fmla="*/ 3 w 4164332"/>
              <a:gd name="connsiteY5" fmla="*/ 0 h 1204912"/>
              <a:gd name="connsiteX0" fmla="*/ 3 w 4164616"/>
              <a:gd name="connsiteY0" fmla="*/ 0 h 1204912"/>
              <a:gd name="connsiteX1" fmla="*/ 2175360 w 4164616"/>
              <a:gd name="connsiteY1" fmla="*/ 0 h 1204912"/>
              <a:gd name="connsiteX2" fmla="*/ 4164332 w 4164616"/>
              <a:gd name="connsiteY2" fmla="*/ 0 h 1204912"/>
              <a:gd name="connsiteX3" fmla="*/ 4164616 w 4164616"/>
              <a:gd name="connsiteY3" fmla="*/ 1204912 h 1204912"/>
              <a:gd name="connsiteX4" fmla="*/ 0 w 4164616"/>
              <a:gd name="connsiteY4" fmla="*/ 1066800 h 1204912"/>
              <a:gd name="connsiteX5" fmla="*/ 3 w 4164616"/>
              <a:gd name="connsiteY5" fmla="*/ 0 h 1204912"/>
              <a:gd name="connsiteX0" fmla="*/ 76894 w 4241507"/>
              <a:gd name="connsiteY0" fmla="*/ 0 h 1204912"/>
              <a:gd name="connsiteX1" fmla="*/ 2252251 w 4241507"/>
              <a:gd name="connsiteY1" fmla="*/ 0 h 1204912"/>
              <a:gd name="connsiteX2" fmla="*/ 4241223 w 4241507"/>
              <a:gd name="connsiteY2" fmla="*/ 0 h 1204912"/>
              <a:gd name="connsiteX3" fmla="*/ 4241507 w 4241507"/>
              <a:gd name="connsiteY3" fmla="*/ 1204912 h 1204912"/>
              <a:gd name="connsiteX4" fmla="*/ 0 w 4241507"/>
              <a:gd name="connsiteY4" fmla="*/ 1085850 h 1204912"/>
              <a:gd name="connsiteX5" fmla="*/ 76894 w 4241507"/>
              <a:gd name="connsiteY5" fmla="*/ 0 h 1204912"/>
              <a:gd name="connsiteX0" fmla="*/ 47602 w 4241507"/>
              <a:gd name="connsiteY0" fmla="*/ 19050 h 1204912"/>
              <a:gd name="connsiteX1" fmla="*/ 2252251 w 4241507"/>
              <a:gd name="connsiteY1" fmla="*/ 0 h 1204912"/>
              <a:gd name="connsiteX2" fmla="*/ 4241223 w 4241507"/>
              <a:gd name="connsiteY2" fmla="*/ 0 h 1204912"/>
              <a:gd name="connsiteX3" fmla="*/ 4241507 w 4241507"/>
              <a:gd name="connsiteY3" fmla="*/ 1204912 h 1204912"/>
              <a:gd name="connsiteX4" fmla="*/ 0 w 4241507"/>
              <a:gd name="connsiteY4" fmla="*/ 1085850 h 1204912"/>
              <a:gd name="connsiteX5" fmla="*/ 47602 w 4241507"/>
              <a:gd name="connsiteY5" fmla="*/ 19050 h 12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507" h="1204912">
                <a:moveTo>
                  <a:pt x="47602" y="19050"/>
                </a:moveTo>
                <a:lnTo>
                  <a:pt x="2252251" y="0"/>
                </a:lnTo>
                <a:lnTo>
                  <a:pt x="4241223" y="0"/>
                </a:lnTo>
                <a:cubicBezTo>
                  <a:pt x="4241318" y="401637"/>
                  <a:pt x="4241412" y="803275"/>
                  <a:pt x="4241507" y="1204912"/>
                </a:cubicBezTo>
                <a:lnTo>
                  <a:pt x="0" y="1085850"/>
                </a:lnTo>
                <a:lnTo>
                  <a:pt x="47602" y="19050"/>
                </a:lnTo>
                <a:close/>
              </a:path>
            </a:pathLst>
          </a:custGeom>
          <a:gradFill>
            <a:gsLst>
              <a:gs pos="0">
                <a:schemeClr val="accent1">
                  <a:lumMod val="5000"/>
                  <a:lumOff val="95000"/>
                  <a:alpha val="4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hasCustomPrompt="1"/>
          </p:nvPr>
        </p:nvSpPr>
        <p:spPr>
          <a:xfrm>
            <a:off x="1163349" y="361950"/>
            <a:ext cx="10210668" cy="590550"/>
          </a:xfrm>
          <a:prstGeom prst="rect">
            <a:avLst/>
          </a:prstGeom>
        </p:spPr>
        <p:txBody>
          <a:bodyPr anchor="t">
            <a:noAutofit/>
          </a:bodyPr>
          <a:lstStyle>
            <a:lvl1pPr marL="0" indent="0">
              <a:buClr>
                <a:srgbClr val="DEA900"/>
              </a:buClr>
              <a:buFontTx/>
              <a:buNone/>
              <a:defRPr sz="4000" b="1">
                <a:solidFill>
                  <a:srgbClr val="1C4D66"/>
                </a:solidFill>
                <a:latin typeface="Segoe UI Light" panose="020B0502040204020203" pitchFamily="34" charset="0"/>
                <a:cs typeface="Segoe UI Light" panose="020B0502040204020203" pitchFamily="34" charset="0"/>
              </a:defRPr>
            </a:lvl1pPr>
          </a:lstStyle>
          <a:p>
            <a:r>
              <a:rPr lang="en-US" dirty="0"/>
              <a:t>Click to edit</a:t>
            </a:r>
            <a:br>
              <a:rPr lang="en-US" dirty="0"/>
            </a:br>
            <a:r>
              <a:rPr lang="en-US" dirty="0"/>
              <a:t/>
            </a:r>
            <a:br>
              <a:rPr lang="en-US" dirty="0"/>
            </a:br>
            <a:r>
              <a:rPr lang="en-US" dirty="0"/>
              <a:t/>
            </a:r>
            <a:br>
              <a:rPr lang="en-US" dirty="0"/>
            </a:br>
            <a:r>
              <a:rPr lang="en-US" dirty="0"/>
              <a:t/>
            </a:r>
            <a:br>
              <a:rPr lang="en-US" dirty="0"/>
            </a:b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121664" cy="6858000"/>
          </a:xfrm>
          <a:prstGeom prst="rect">
            <a:avLst/>
          </a:prstGeom>
        </p:spPr>
      </p:pic>
      <p:sp>
        <p:nvSpPr>
          <p:cNvPr id="13" name="Content Placeholder 2"/>
          <p:cNvSpPr>
            <a:spLocks noGrp="1"/>
          </p:cNvSpPr>
          <p:nvPr userDrawn="1">
            <p:ph sz="half" idx="1"/>
          </p:nvPr>
        </p:nvSpPr>
        <p:spPr>
          <a:xfrm>
            <a:off x="1163348" y="1284287"/>
            <a:ext cx="10210669" cy="4764088"/>
          </a:xfrm>
          <a:prstGeom prst="rect">
            <a:avLst/>
          </a:prstGeom>
        </p:spPr>
        <p:txBody>
          <a:bodyPr>
            <a:normAutofit/>
          </a:bodyPr>
          <a:lstStyle>
            <a:lvl1pPr marL="228600" indent="-228600">
              <a:buClr>
                <a:srgbClr val="DEA900"/>
              </a:buClr>
              <a:buSzPct val="60000"/>
              <a:buFont typeface="Segoe UI" panose="020B0502040204020203" pitchFamily="34" charset="0"/>
              <a:buChar char="♦"/>
              <a:defRPr sz="2400" b="1">
                <a:solidFill>
                  <a:schemeClr val="bg2">
                    <a:lumMod val="50000"/>
                  </a:schemeClr>
                </a:solidFill>
                <a:latin typeface="Segoe UI Light" panose="020B0502040204020203" pitchFamily="34" charset="0"/>
                <a:cs typeface="Segoe UI Light" panose="020B0502040204020203" pitchFamily="34" charset="0"/>
              </a:defRPr>
            </a:lvl1pPr>
          </a:lstStyle>
          <a:p>
            <a:pPr lvl="0"/>
            <a:r>
              <a:rPr lang="en-US" dirty="0"/>
              <a:t>Edit Master text styles</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74017" y="6271158"/>
            <a:ext cx="583097" cy="364058"/>
          </a:xfrm>
          <a:prstGeom prst="rect">
            <a:avLst/>
          </a:prstGeom>
          <a:ln>
            <a:solidFill>
              <a:schemeClr val="bg1"/>
            </a:solidFill>
          </a:ln>
        </p:spPr>
      </p:pic>
    </p:spTree>
    <p:extLst>
      <p:ext uri="{BB962C8B-B14F-4D97-AF65-F5344CB8AC3E}">
        <p14:creationId xmlns:p14="http://schemas.microsoft.com/office/powerpoint/2010/main" val="11495308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125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142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903D5-4E41-4A8A-8975-A2CE8EADDD20}" type="datetimeFigureOut">
              <a:rPr lang="en-US" smtClean="0"/>
              <a:t>2/15/2022</a:t>
            </a:fld>
            <a:endParaRPr lang="en-US"/>
          </a:p>
        </p:txBody>
      </p:sp>
      <p:sp>
        <p:nvSpPr>
          <p:cNvPr id="5" name="Footer Placeholder 4"/>
          <p:cNvSpPr>
            <a:spLocks noGrp="1"/>
          </p:cNvSpPr>
          <p:nvPr>
            <p:ph type="ftr" sz="quarter" idx="3"/>
          </p:nvPr>
        </p:nvSpPr>
        <p:spPr>
          <a:xfrm>
            <a:off x="3262409" y="6356350"/>
            <a:ext cx="514320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0139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9E989-3E8E-47B1-BA5F-EB278A4253B9}" type="slidenum">
              <a:rPr lang="en-US" smtClean="0"/>
              <a:t>‹#›</a:t>
            </a:fld>
            <a:endParaRPr lang="en-US"/>
          </a:p>
        </p:txBody>
      </p:sp>
    </p:spTree>
    <p:extLst>
      <p:ext uri="{BB962C8B-B14F-4D97-AF65-F5344CB8AC3E}">
        <p14:creationId xmlns:p14="http://schemas.microsoft.com/office/powerpoint/2010/main" val="718096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55" r:id="rId6"/>
  </p:sldLayoutIdLst>
  <p:txStyles>
    <p:titleStyle>
      <a:lvl1pPr algn="l" defTabSz="914400" rtl="0" eaLnBrk="1" latinLnBrk="0" hangingPunct="1">
        <a:lnSpc>
          <a:spcPct val="90000"/>
        </a:lnSpc>
        <a:spcBef>
          <a:spcPct val="0"/>
        </a:spcBef>
        <a:buNone/>
        <a:defRPr sz="4400" b="1" kern="1200">
          <a:solidFill>
            <a:schemeClr val="bg2">
              <a:lumMod val="50000"/>
            </a:schemeClr>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mailto:kjost@cscos.com" TargetMode="External"/><Relationship Id="rId2" Type="http://schemas.openxmlformats.org/officeDocument/2006/relationships/image" Target="../media/image19.gif"/><Relationship Id="rId1" Type="http://schemas.openxmlformats.org/officeDocument/2006/relationships/slideLayout" Target="../slideLayouts/slideLayout4.xml"/><Relationship Id="rId5" Type="http://schemas.openxmlformats.org/officeDocument/2006/relationships/hyperlink" Target="mailto:LowerE1@michigan.gov" TargetMode="External"/><Relationship Id="rId4" Type="http://schemas.openxmlformats.org/officeDocument/2006/relationships/hyperlink" Target="mailto:cries@grr.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4573" y="5070228"/>
            <a:ext cx="7196718" cy="1526572"/>
          </a:xfrm>
        </p:spPr>
        <p:txBody>
          <a:bodyPr anchor="t"/>
          <a:lstStyle/>
          <a:p>
            <a:pPr algn="l"/>
            <a:r>
              <a:rPr lang="en-US" sz="3200" dirty="0">
                <a:solidFill>
                  <a:schemeClr val="bg1"/>
                </a:solidFill>
                <a:latin typeface="Segoe UI Semibold" panose="020B0702040204020203" pitchFamily="34" charset="0"/>
                <a:cs typeface="Segoe UI Semibold" panose="020B0702040204020203" pitchFamily="34" charset="0"/>
              </a:rPr>
              <a:t>Everything you </a:t>
            </a:r>
            <a:r>
              <a:rPr lang="en-US" sz="3200" dirty="0" smtClean="0">
                <a:solidFill>
                  <a:schemeClr val="bg1"/>
                </a:solidFill>
                <a:latin typeface="Segoe UI Semibold" panose="020B0702040204020203" pitchFamily="34" charset="0"/>
                <a:cs typeface="Segoe UI Semibold" panose="020B0702040204020203" pitchFamily="34" charset="0"/>
              </a:rPr>
              <a:t/>
            </a:r>
            <a:br>
              <a:rPr lang="en-US" sz="3200" dirty="0" smtClean="0">
                <a:solidFill>
                  <a:schemeClr val="bg1"/>
                </a:solidFill>
                <a:latin typeface="Segoe UI Semibold" panose="020B0702040204020203" pitchFamily="34" charset="0"/>
                <a:cs typeface="Segoe UI Semibold" panose="020B0702040204020203" pitchFamily="34" charset="0"/>
              </a:rPr>
            </a:br>
            <a:r>
              <a:rPr lang="en-US" sz="3200" dirty="0" smtClean="0">
                <a:solidFill>
                  <a:schemeClr val="bg1"/>
                </a:solidFill>
                <a:latin typeface="Segoe UI Semibold" panose="020B0702040204020203" pitchFamily="34" charset="0"/>
                <a:cs typeface="Segoe UI Semibold" panose="020B0702040204020203" pitchFamily="34" charset="0"/>
              </a:rPr>
              <a:t>wanted </a:t>
            </a:r>
            <a:r>
              <a:rPr lang="en-US" sz="3200" dirty="0">
                <a:solidFill>
                  <a:schemeClr val="bg1"/>
                </a:solidFill>
                <a:latin typeface="Segoe UI Semibold" panose="020B0702040204020203" pitchFamily="34" charset="0"/>
                <a:cs typeface="Segoe UI Semibold" panose="020B0702040204020203" pitchFamily="34" charset="0"/>
              </a:rPr>
              <a:t>to know about </a:t>
            </a:r>
            <a:r>
              <a:rPr lang="en-US" sz="3200" dirty="0" smtClean="0">
                <a:solidFill>
                  <a:schemeClr val="bg1"/>
                </a:solidFill>
                <a:latin typeface="Segoe UI Semibold" panose="020B0702040204020203" pitchFamily="34" charset="0"/>
                <a:cs typeface="Segoe UI Semibold" panose="020B0702040204020203" pitchFamily="34" charset="0"/>
              </a:rPr>
              <a:t/>
            </a:r>
            <a:br>
              <a:rPr lang="en-US" sz="3200" dirty="0" smtClean="0">
                <a:solidFill>
                  <a:schemeClr val="bg1"/>
                </a:solidFill>
                <a:latin typeface="Segoe UI Semibold" panose="020B0702040204020203" pitchFamily="34" charset="0"/>
                <a:cs typeface="Segoe UI Semibold" panose="020B0702040204020203" pitchFamily="34" charset="0"/>
              </a:rPr>
            </a:br>
            <a:r>
              <a:rPr lang="en-US" sz="3200" dirty="0" smtClean="0">
                <a:latin typeface="Segoe UI Semibold" panose="020B0702040204020203" pitchFamily="34" charset="0"/>
                <a:cs typeface="Segoe UI Semibold" panose="020B0702040204020203" pitchFamily="34" charset="0"/>
              </a:rPr>
              <a:t>Independent Fee Estimates (</a:t>
            </a:r>
            <a:r>
              <a:rPr lang="en-US" sz="3200" dirty="0" smtClean="0">
                <a:solidFill>
                  <a:schemeClr val="bg1"/>
                </a:solidFill>
                <a:latin typeface="Segoe UI Semibold" panose="020B0702040204020203" pitchFamily="34" charset="0"/>
                <a:cs typeface="Segoe UI Semibold" panose="020B0702040204020203" pitchFamily="34" charset="0"/>
              </a:rPr>
              <a:t>IFEs)</a:t>
            </a:r>
            <a:endParaRPr lang="en-US" sz="3200" dirty="0">
              <a:solidFill>
                <a:schemeClr val="bg1"/>
              </a:solidFill>
              <a:latin typeface="Segoe UI Semibold" panose="020B0702040204020203" pitchFamily="34" charset="0"/>
              <a:cs typeface="Segoe UI Semibold" panose="020B0702040204020203" pitchFamily="34" charset="0"/>
            </a:endParaRPr>
          </a:p>
        </p:txBody>
      </p:sp>
      <p:pic>
        <p:nvPicPr>
          <p:cNvPr id="8" name="Picture 7">
            <a:extLst>
              <a:ext uri="{FF2B5EF4-FFF2-40B4-BE49-F238E27FC236}">
                <a16:creationId xmlns:a16="http://schemas.microsoft.com/office/drawing/2014/main" id="{21253F1E-B8B7-4CC6-8DC7-DFEA269F6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722" y="952409"/>
            <a:ext cx="5482931" cy="2343889"/>
          </a:xfrm>
          <a:prstGeom prst="rect">
            <a:avLst/>
          </a:prstGeom>
        </p:spPr>
      </p:pic>
      <p:pic>
        <p:nvPicPr>
          <p:cNvPr id="11" name="Picture 10">
            <a:extLst>
              <a:ext uri="{FF2B5EF4-FFF2-40B4-BE49-F238E27FC236}">
                <a16:creationId xmlns:a16="http://schemas.microsoft.com/office/drawing/2014/main" id="{FB8F7A95-4CF2-4212-8A78-EF6931313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367" y="1618690"/>
            <a:ext cx="4409376" cy="1884956"/>
          </a:xfrm>
          <a:prstGeom prst="rect">
            <a:avLst/>
          </a:prstGeom>
        </p:spPr>
      </p:pic>
      <p:pic>
        <p:nvPicPr>
          <p:cNvPr id="3" name="Picture 2">
            <a:extLst>
              <a:ext uri="{FF2B5EF4-FFF2-40B4-BE49-F238E27FC236}">
                <a16:creationId xmlns:a16="http://schemas.microsoft.com/office/drawing/2014/main" id="{2399BD2B-7575-4D2F-B0EA-78775EE9A1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574" y="1434127"/>
            <a:ext cx="2751292" cy="1719558"/>
          </a:xfrm>
          <a:prstGeom prst="rect">
            <a:avLst/>
          </a:prstGeom>
        </p:spPr>
      </p:pic>
    </p:spTree>
    <p:extLst>
      <p:ext uri="{BB962C8B-B14F-4D97-AF65-F5344CB8AC3E}">
        <p14:creationId xmlns:p14="http://schemas.microsoft.com/office/powerpoint/2010/main" val="4246064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99F8E89-F77D-4DA6-A6EC-6E00C1E8B1FE}"/>
              </a:ext>
            </a:extLst>
          </p:cNvPr>
          <p:cNvSpPr>
            <a:spLocks noGrp="1"/>
          </p:cNvSpPr>
          <p:nvPr>
            <p:ph sz="half" idx="1"/>
          </p:nvPr>
        </p:nvSpPr>
        <p:spPr>
          <a:xfrm>
            <a:off x="0" y="1470899"/>
            <a:ext cx="5516530" cy="4764088"/>
          </a:xfrm>
        </p:spPr>
        <p:txBody>
          <a:bodyPr/>
          <a:lstStyle/>
          <a:p>
            <a:pPr marL="0" indent="0" algn="ctr">
              <a:buNone/>
            </a:pPr>
            <a:r>
              <a:rPr lang="en-US" sz="8000" dirty="0">
                <a:solidFill>
                  <a:schemeClr val="accent1">
                    <a:lumMod val="60000"/>
                    <a:lumOff val="40000"/>
                  </a:schemeClr>
                </a:solidFill>
                <a:latin typeface="Segoe UI Semibold" panose="020B0702040204020203" pitchFamily="34" charset="0"/>
                <a:cs typeface="Segoe UI Semibold" panose="020B0702040204020203" pitchFamily="34" charset="0"/>
              </a:rPr>
              <a:t>Questions </a:t>
            </a:r>
          </a:p>
          <a:p>
            <a:pPr marL="0" indent="0" algn="ctr">
              <a:buNone/>
            </a:pPr>
            <a:r>
              <a:rPr lang="en-US" sz="8000" dirty="0">
                <a:solidFill>
                  <a:schemeClr val="accent1">
                    <a:lumMod val="60000"/>
                    <a:lumOff val="40000"/>
                  </a:schemeClr>
                </a:solidFill>
                <a:latin typeface="Segoe UI Semibold" panose="020B0702040204020203" pitchFamily="34" charset="0"/>
                <a:cs typeface="Segoe UI Semibold" panose="020B0702040204020203" pitchFamily="34" charset="0"/>
              </a:rPr>
              <a:t>&amp;</a:t>
            </a:r>
          </a:p>
          <a:p>
            <a:pPr marL="0" indent="0" algn="ctr">
              <a:buNone/>
            </a:pPr>
            <a:r>
              <a:rPr lang="en-US" sz="8000" dirty="0">
                <a:solidFill>
                  <a:schemeClr val="bg1"/>
                </a:solidFill>
                <a:latin typeface="Segoe UI Semibold" panose="020B0702040204020203" pitchFamily="34" charset="0"/>
                <a:cs typeface="Segoe UI Semibold" panose="020B0702040204020203" pitchFamily="34" charset="0"/>
              </a:rPr>
              <a:t>Answers</a:t>
            </a:r>
          </a:p>
          <a:p>
            <a:endParaRPr lang="en-US" dirty="0"/>
          </a:p>
        </p:txBody>
      </p:sp>
      <p:pic>
        <p:nvPicPr>
          <p:cNvPr id="5" name="Picture 4">
            <a:extLst>
              <a:ext uri="{FF2B5EF4-FFF2-40B4-BE49-F238E27FC236}">
                <a16:creationId xmlns:a16="http://schemas.microsoft.com/office/drawing/2014/main" id="{395ED34B-0CD6-45B3-8D13-BF2160DBF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470" y="282909"/>
            <a:ext cx="4794308" cy="4794308"/>
          </a:xfrm>
          <a:prstGeom prst="rect">
            <a:avLst/>
          </a:prstGeom>
        </p:spPr>
      </p:pic>
      <p:sp>
        <p:nvSpPr>
          <p:cNvPr id="6" name="TextBox 5">
            <a:extLst>
              <a:ext uri="{FF2B5EF4-FFF2-40B4-BE49-F238E27FC236}">
                <a16:creationId xmlns:a16="http://schemas.microsoft.com/office/drawing/2014/main" id="{E3FA7589-8767-4617-92D5-1D4B9E58456E}"/>
              </a:ext>
            </a:extLst>
          </p:cNvPr>
          <p:cNvSpPr txBox="1"/>
          <p:nvPr/>
        </p:nvSpPr>
        <p:spPr>
          <a:xfrm>
            <a:off x="6190423" y="4820632"/>
            <a:ext cx="5486401" cy="1569660"/>
          </a:xfrm>
          <a:prstGeom prst="rect">
            <a:avLst/>
          </a:prstGeom>
          <a:noFill/>
        </p:spPr>
        <p:txBody>
          <a:bodyPr wrap="square" rtlCol="0">
            <a:spAutoFit/>
          </a:bodyPr>
          <a:lstStyle/>
          <a:p>
            <a:r>
              <a:rPr lang="en-US" sz="2400" dirty="0">
                <a:solidFill>
                  <a:srgbClr val="1C4D66"/>
                </a:solidFill>
                <a:latin typeface="Segoe UI Semibold" panose="020B0702040204020203" pitchFamily="34" charset="0"/>
                <a:cs typeface="Segoe UI Semibold" panose="020B0702040204020203" pitchFamily="34" charset="0"/>
              </a:rPr>
              <a:t>Kelly </a:t>
            </a:r>
            <a:r>
              <a:rPr lang="en-US" sz="2400" dirty="0" smtClean="0">
                <a:solidFill>
                  <a:srgbClr val="1C4D66"/>
                </a:solidFill>
                <a:latin typeface="Segoe UI Semibold" panose="020B0702040204020203" pitchFamily="34" charset="0"/>
                <a:cs typeface="Segoe UI Semibold" panose="020B0702040204020203" pitchFamily="34" charset="0"/>
              </a:rPr>
              <a:t>Jost – </a:t>
            </a:r>
            <a:r>
              <a:rPr lang="en-US" sz="2400" dirty="0" smtClean="0">
                <a:solidFill>
                  <a:srgbClr val="1C4D66"/>
                </a:solidFill>
                <a:latin typeface="Segoe UI Semibold" panose="020B0702040204020203" pitchFamily="34" charset="0"/>
                <a:cs typeface="Segoe UI Semibold" panose="020B0702040204020203" pitchFamily="34" charset="0"/>
                <a:hlinkClick r:id="rId3"/>
              </a:rPr>
              <a:t>kjost@cscos.com</a:t>
            </a:r>
            <a:endParaRPr lang="en-US" sz="2400" dirty="0" smtClean="0">
              <a:solidFill>
                <a:srgbClr val="1C4D66"/>
              </a:solidFill>
              <a:latin typeface="Segoe UI Semibold" panose="020B0702040204020203" pitchFamily="34" charset="0"/>
              <a:cs typeface="Segoe UI Semibold" panose="020B0702040204020203" pitchFamily="34" charset="0"/>
            </a:endParaRPr>
          </a:p>
          <a:p>
            <a:r>
              <a:rPr lang="en-US" sz="2400" dirty="0" smtClean="0">
                <a:solidFill>
                  <a:srgbClr val="1C4D66"/>
                </a:solidFill>
                <a:latin typeface="Segoe UI Semibold" panose="020B0702040204020203" pitchFamily="34" charset="0"/>
                <a:cs typeface="Segoe UI Semibold" panose="020B0702040204020203" pitchFamily="34" charset="0"/>
              </a:rPr>
              <a:t>Casey Ries – </a:t>
            </a:r>
            <a:r>
              <a:rPr lang="en-US" sz="2400" dirty="0" smtClean="0">
                <a:solidFill>
                  <a:srgbClr val="1C4D66"/>
                </a:solidFill>
                <a:latin typeface="Segoe UI Semibold" panose="020B0702040204020203" pitchFamily="34" charset="0"/>
                <a:cs typeface="Segoe UI Semibold" panose="020B0702040204020203" pitchFamily="34" charset="0"/>
                <a:hlinkClick r:id="rId4"/>
              </a:rPr>
              <a:t>cries@grr.org</a:t>
            </a:r>
            <a:endParaRPr lang="en-US" sz="2400" dirty="0" smtClean="0">
              <a:solidFill>
                <a:srgbClr val="1C4D66"/>
              </a:solidFill>
              <a:latin typeface="Segoe UI Semibold" panose="020B0702040204020203" pitchFamily="34" charset="0"/>
              <a:cs typeface="Segoe UI Semibold" panose="020B0702040204020203" pitchFamily="34" charset="0"/>
            </a:endParaRPr>
          </a:p>
          <a:p>
            <a:r>
              <a:rPr lang="en-US" sz="2400" dirty="0" smtClean="0">
                <a:solidFill>
                  <a:srgbClr val="1C4D66"/>
                </a:solidFill>
                <a:latin typeface="Segoe UI Semibold" panose="020B0702040204020203" pitchFamily="34" charset="0"/>
                <a:cs typeface="Segoe UI Semibold" panose="020B0702040204020203" pitchFamily="34" charset="0"/>
              </a:rPr>
              <a:t>Elyse Lower – </a:t>
            </a:r>
            <a:r>
              <a:rPr lang="en-US" sz="2400" dirty="0" smtClean="0">
                <a:solidFill>
                  <a:srgbClr val="1C4D66"/>
                </a:solidFill>
                <a:latin typeface="Segoe UI Semibold" panose="020B0702040204020203" pitchFamily="34" charset="0"/>
                <a:cs typeface="Segoe UI Semibold" panose="020B0702040204020203" pitchFamily="34" charset="0"/>
                <a:hlinkClick r:id="rId5"/>
              </a:rPr>
              <a:t>LowerE1@michigan.gov</a:t>
            </a:r>
            <a:endParaRPr lang="en-US" sz="2400" dirty="0" smtClean="0">
              <a:solidFill>
                <a:srgbClr val="1C4D66"/>
              </a:solidFill>
              <a:latin typeface="Segoe UI Semibold" panose="020B0702040204020203" pitchFamily="34" charset="0"/>
              <a:cs typeface="Segoe UI Semibold" panose="020B0702040204020203" pitchFamily="34" charset="0"/>
            </a:endParaRPr>
          </a:p>
          <a:p>
            <a:endParaRPr lang="en-US" sz="2400" dirty="0" smtClean="0">
              <a:solidFill>
                <a:srgbClr val="1C4D66"/>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17301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Presenters</a:t>
            </a:r>
            <a:endParaRPr lang="en-US" dirty="0"/>
          </a:p>
        </p:txBody>
      </p:sp>
      <p:sp>
        <p:nvSpPr>
          <p:cNvPr id="2" name="Oval 1">
            <a:extLst>
              <a:ext uri="{FF2B5EF4-FFF2-40B4-BE49-F238E27FC236}">
                <a16:creationId xmlns:a16="http://schemas.microsoft.com/office/drawing/2014/main" id="{42D7BB43-024F-4E65-ABDC-78703D253675}"/>
              </a:ext>
            </a:extLst>
          </p:cNvPr>
          <p:cNvSpPr/>
          <p:nvPr/>
        </p:nvSpPr>
        <p:spPr>
          <a:xfrm>
            <a:off x="828675" y="1915885"/>
            <a:ext cx="2752726" cy="2752726"/>
          </a:xfrm>
          <a:prstGeom prst="ellipse">
            <a:avLst/>
          </a:prstGeom>
          <a:blipFill dpi="0" rotWithShape="1">
            <a:blip r:embed="rId3"/>
            <a:srcRect/>
            <a:stretch>
              <a:fillRect l="-3000" t="-3000" r="-2000" b="-26000"/>
            </a:stretch>
          </a:blip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7CC98E25-AF0C-4659-A841-4ED1B216BD9F}"/>
              </a:ext>
            </a:extLst>
          </p:cNvPr>
          <p:cNvSpPr/>
          <p:nvPr/>
        </p:nvSpPr>
        <p:spPr>
          <a:xfrm>
            <a:off x="4319587" y="1976844"/>
            <a:ext cx="2752726" cy="275272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76200">
            <a:solidFill>
              <a:srgbClr val="1C4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74196C2-2349-43E7-BD0F-EE8B22E69F2C}"/>
              </a:ext>
            </a:extLst>
          </p:cNvPr>
          <p:cNvSpPr/>
          <p:nvPr/>
        </p:nvSpPr>
        <p:spPr>
          <a:xfrm>
            <a:off x="7810499" y="2020386"/>
            <a:ext cx="2752726" cy="2752726"/>
          </a:xfrm>
          <a:prstGeom prst="ellipse">
            <a:avLst/>
          </a:prstGeom>
          <a:ln w="76200">
            <a:solidFill>
              <a:srgbClr val="1C4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FA7589-8767-4617-92D5-1D4B9E58456E}"/>
              </a:ext>
            </a:extLst>
          </p:cNvPr>
          <p:cNvSpPr txBox="1"/>
          <p:nvPr/>
        </p:nvSpPr>
        <p:spPr>
          <a:xfrm>
            <a:off x="720226" y="5003511"/>
            <a:ext cx="2969623" cy="1077218"/>
          </a:xfrm>
          <a:prstGeom prst="rect">
            <a:avLst/>
          </a:prstGeom>
          <a:noFill/>
        </p:spPr>
        <p:txBody>
          <a:bodyPr wrap="square" rtlCol="0">
            <a:spAutoFit/>
          </a:bodyPr>
          <a:lstStyle/>
          <a:p>
            <a:pPr algn="ctr"/>
            <a:r>
              <a:rPr lang="en-US" sz="3200" dirty="0">
                <a:solidFill>
                  <a:srgbClr val="1C4D66"/>
                </a:solidFill>
                <a:latin typeface="Segoe UI Semibold" panose="020B0702040204020203" pitchFamily="34" charset="0"/>
                <a:cs typeface="Segoe UI Semibold" panose="020B0702040204020203" pitchFamily="34" charset="0"/>
              </a:rPr>
              <a:t>Kelly </a:t>
            </a:r>
            <a:r>
              <a:rPr lang="en-US" sz="3200" dirty="0" smtClean="0">
                <a:solidFill>
                  <a:srgbClr val="1C4D66"/>
                </a:solidFill>
                <a:latin typeface="Segoe UI Semibold" panose="020B0702040204020203" pitchFamily="34" charset="0"/>
                <a:cs typeface="Segoe UI Semibold" panose="020B0702040204020203" pitchFamily="34" charset="0"/>
              </a:rPr>
              <a:t>Jost</a:t>
            </a:r>
          </a:p>
          <a:p>
            <a:pPr algn="ctr"/>
            <a:r>
              <a:rPr lang="en-US" sz="3200" dirty="0" smtClean="0">
                <a:solidFill>
                  <a:srgbClr val="1C4D66"/>
                </a:solidFill>
                <a:latin typeface="Segoe UI Semibold" panose="020B0702040204020203" pitchFamily="34" charset="0"/>
                <a:cs typeface="Segoe UI Semibold" panose="020B0702040204020203" pitchFamily="34" charset="0"/>
              </a:rPr>
              <a:t>C&amp;S Engineers </a:t>
            </a:r>
            <a:endParaRPr lang="en-US" sz="3200" dirty="0">
              <a:solidFill>
                <a:srgbClr val="1C4D66"/>
              </a:solidFill>
              <a:latin typeface="Segoe UI Semibold" panose="020B0702040204020203" pitchFamily="34" charset="0"/>
              <a:cs typeface="Segoe UI Semibold" panose="020B0702040204020203" pitchFamily="34" charset="0"/>
            </a:endParaRPr>
          </a:p>
        </p:txBody>
      </p:sp>
      <p:sp>
        <p:nvSpPr>
          <p:cNvPr id="11" name="TextBox 10">
            <a:extLst>
              <a:ext uri="{FF2B5EF4-FFF2-40B4-BE49-F238E27FC236}">
                <a16:creationId xmlns:a16="http://schemas.microsoft.com/office/drawing/2014/main" id="{F3D26405-8788-4B78-BABC-619981278042}"/>
              </a:ext>
            </a:extLst>
          </p:cNvPr>
          <p:cNvSpPr txBox="1"/>
          <p:nvPr/>
        </p:nvSpPr>
        <p:spPr>
          <a:xfrm>
            <a:off x="3993424" y="4795897"/>
            <a:ext cx="3405052" cy="2062103"/>
          </a:xfrm>
          <a:prstGeom prst="rect">
            <a:avLst/>
          </a:prstGeom>
          <a:noFill/>
        </p:spPr>
        <p:txBody>
          <a:bodyPr wrap="square" rtlCol="0">
            <a:spAutoFit/>
          </a:bodyPr>
          <a:lstStyle/>
          <a:p>
            <a:pPr algn="ctr"/>
            <a:r>
              <a:rPr lang="en-US" sz="3200" dirty="0" smtClean="0">
                <a:solidFill>
                  <a:srgbClr val="1C4D66"/>
                </a:solidFill>
                <a:latin typeface="Segoe UI Semibold" panose="020B0702040204020203" pitchFamily="34" charset="0"/>
                <a:cs typeface="Segoe UI Semibold" panose="020B0702040204020203" pitchFamily="34" charset="0"/>
              </a:rPr>
              <a:t>Casey Ries</a:t>
            </a:r>
          </a:p>
          <a:p>
            <a:pPr algn="ctr"/>
            <a:r>
              <a:rPr lang="en-US" sz="3200" dirty="0" smtClean="0">
                <a:solidFill>
                  <a:srgbClr val="1C4D66"/>
                </a:solidFill>
                <a:latin typeface="Segoe UI Semibold" panose="020B0702040204020203" pitchFamily="34" charset="0"/>
                <a:cs typeface="Segoe UI Semibold" panose="020B0702040204020203" pitchFamily="34" charset="0"/>
              </a:rPr>
              <a:t>Gerald R. Ford International Airport</a:t>
            </a:r>
            <a:endParaRPr lang="en-US" sz="3200" dirty="0">
              <a:solidFill>
                <a:srgbClr val="1C4D66"/>
              </a:soli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D2431D64-CF3E-43AB-8636-EBC5337AA880}"/>
              </a:ext>
            </a:extLst>
          </p:cNvPr>
          <p:cNvSpPr txBox="1"/>
          <p:nvPr/>
        </p:nvSpPr>
        <p:spPr>
          <a:xfrm>
            <a:off x="7699467" y="5003511"/>
            <a:ext cx="3090453" cy="1569660"/>
          </a:xfrm>
          <a:prstGeom prst="rect">
            <a:avLst/>
          </a:prstGeom>
          <a:noFill/>
        </p:spPr>
        <p:txBody>
          <a:bodyPr wrap="square" rtlCol="0">
            <a:spAutoFit/>
          </a:bodyPr>
          <a:lstStyle/>
          <a:p>
            <a:pPr algn="ctr"/>
            <a:r>
              <a:rPr lang="en-US" sz="3200" dirty="0" smtClean="0">
                <a:solidFill>
                  <a:srgbClr val="1C4D66"/>
                </a:solidFill>
                <a:latin typeface="Segoe UI Semibold" panose="020B0702040204020203" pitchFamily="34" charset="0"/>
                <a:cs typeface="Segoe UI Semibold" panose="020B0702040204020203" pitchFamily="34" charset="0"/>
              </a:rPr>
              <a:t>Elyse Lower</a:t>
            </a:r>
          </a:p>
          <a:p>
            <a:pPr algn="ctr"/>
            <a:r>
              <a:rPr lang="en-US" sz="3200" dirty="0" smtClean="0">
                <a:solidFill>
                  <a:srgbClr val="1C4D66"/>
                </a:solidFill>
                <a:latin typeface="Segoe UI Semibold" panose="020B0702040204020203" pitchFamily="34" charset="0"/>
                <a:cs typeface="Segoe UI Semibold" panose="020B0702040204020203" pitchFamily="34" charset="0"/>
              </a:rPr>
              <a:t>MDOT Office of Aeronautics</a:t>
            </a:r>
            <a:endParaRPr lang="en-US" sz="3200" dirty="0">
              <a:solidFill>
                <a:srgbClr val="1C4D66"/>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10083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8962" y="1410789"/>
            <a:ext cx="8632317" cy="5447211"/>
          </a:xfrm>
          <a:prstGeom prst="rect">
            <a:avLst/>
          </a:prstGeom>
        </p:spPr>
      </p:pic>
      <p:sp>
        <p:nvSpPr>
          <p:cNvPr id="4" name="Title 3"/>
          <p:cNvSpPr>
            <a:spLocks noGrp="1"/>
          </p:cNvSpPr>
          <p:nvPr>
            <p:ph type="title"/>
          </p:nvPr>
        </p:nvSpPr>
        <p:spPr/>
        <p:txBody>
          <a:bodyPr/>
          <a:lstStyle/>
          <a:p>
            <a:r>
              <a:rPr lang="en-US" dirty="0" smtClean="0"/>
              <a:t>FAA AC 150/5100-14E</a:t>
            </a:r>
            <a:endParaRPr lang="en-US" dirty="0"/>
          </a:p>
        </p:txBody>
      </p:sp>
    </p:spTree>
    <p:extLst>
      <p:ext uri="{BB962C8B-B14F-4D97-AF65-F5344CB8AC3E}">
        <p14:creationId xmlns:p14="http://schemas.microsoft.com/office/powerpoint/2010/main" val="2512662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FAA SOP 11 – Consultant Fee Analysis</a:t>
            </a:r>
            <a:endParaRPr lang="en-US" dirty="0"/>
          </a:p>
        </p:txBody>
      </p:sp>
      <p:pic>
        <p:nvPicPr>
          <p:cNvPr id="2" name="Picture 1"/>
          <p:cNvPicPr>
            <a:picLocks noChangeAspect="1"/>
          </p:cNvPicPr>
          <p:nvPr/>
        </p:nvPicPr>
        <p:blipFill rotWithShape="1">
          <a:blip r:embed="rId3"/>
          <a:srcRect t="3546"/>
          <a:stretch/>
        </p:blipFill>
        <p:spPr>
          <a:xfrm>
            <a:off x="1554208" y="1471749"/>
            <a:ext cx="9048750" cy="5264331"/>
          </a:xfrm>
          <a:prstGeom prst="rect">
            <a:avLst/>
          </a:prstGeom>
        </p:spPr>
      </p:pic>
    </p:spTree>
    <p:extLst>
      <p:ext uri="{BB962C8B-B14F-4D97-AF65-F5344CB8AC3E}">
        <p14:creationId xmlns:p14="http://schemas.microsoft.com/office/powerpoint/2010/main" val="4170968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Old Process</a:t>
            </a:r>
            <a:endParaRPr lang="en-US" dirty="0"/>
          </a:p>
        </p:txBody>
      </p:sp>
      <p:pic>
        <p:nvPicPr>
          <p:cNvPr id="6" name="Content Placeholder 4">
            <a:extLst>
              <a:ext uri="{FF2B5EF4-FFF2-40B4-BE49-F238E27FC236}">
                <a16:creationId xmlns:a16="http://schemas.microsoft.com/office/drawing/2014/main" id="{ADCEC55A-214F-4EFE-9042-28F063D3CDAA}"/>
              </a:ext>
            </a:extLst>
          </p:cNvPr>
          <p:cNvPicPr>
            <a:picLocks noGrp="1" noChangeAspect="1"/>
          </p:cNvPicPr>
          <p:nvPr>
            <p:ph sz="half" idx="1"/>
          </p:nvPr>
        </p:nvPicPr>
        <p:blipFill rotWithShape="1">
          <a:blip r:embed="rId3"/>
          <a:srcRect l="8140" t="536" r="7855" b="16422"/>
          <a:stretch/>
        </p:blipFill>
        <p:spPr>
          <a:xfrm>
            <a:off x="1463041" y="1188838"/>
            <a:ext cx="4963884" cy="5669162"/>
          </a:xfrm>
        </p:spPr>
      </p:pic>
      <p:pic>
        <p:nvPicPr>
          <p:cNvPr id="9" name="Picture 8">
            <a:extLst>
              <a:ext uri="{FF2B5EF4-FFF2-40B4-BE49-F238E27FC236}">
                <a16:creationId xmlns:a16="http://schemas.microsoft.com/office/drawing/2014/main" id="{FB8F7A95-4CF2-4212-8A78-EF6931313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641" y="3080941"/>
            <a:ext cx="4409376" cy="1884956"/>
          </a:xfrm>
          <a:prstGeom prst="rect">
            <a:avLst/>
          </a:prstGeom>
        </p:spPr>
      </p:pic>
    </p:spTree>
    <p:extLst>
      <p:ext uri="{BB962C8B-B14F-4D97-AF65-F5344CB8AC3E}">
        <p14:creationId xmlns:p14="http://schemas.microsoft.com/office/powerpoint/2010/main" val="745391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IFE Current Process</a:t>
            </a:r>
            <a:endParaRPr lang="en-US" dirty="0"/>
          </a:p>
        </p:txBody>
      </p:sp>
      <p:sp>
        <p:nvSpPr>
          <p:cNvPr id="5" name="Content Placeholder 4"/>
          <p:cNvSpPr>
            <a:spLocks noGrp="1"/>
          </p:cNvSpPr>
          <p:nvPr>
            <p:ph sz="half" idx="13"/>
          </p:nvPr>
        </p:nvSpPr>
        <p:spPr>
          <a:xfrm>
            <a:off x="352425" y="1483110"/>
            <a:ext cx="10658475" cy="4936163"/>
          </a:xfrm>
        </p:spPr>
        <p:txBody>
          <a:bodyPr>
            <a:normAutofit/>
          </a:bodyPr>
          <a:lstStyle/>
          <a:p>
            <a:r>
              <a:rPr lang="en-US" dirty="0" smtClean="0"/>
              <a:t>Sponsors must perform a cost analysis for any A/E contract under AIP</a:t>
            </a:r>
          </a:p>
          <a:p>
            <a:r>
              <a:rPr lang="en-US" dirty="0" smtClean="0"/>
              <a:t>Level of detail varies</a:t>
            </a:r>
          </a:p>
          <a:p>
            <a:pPr lvl="1"/>
            <a:r>
              <a:rPr lang="en-US" dirty="0" smtClean="0"/>
              <a:t>Anticipated value less than $100,000 = comparative analysis</a:t>
            </a:r>
          </a:p>
          <a:p>
            <a:pPr lvl="1"/>
            <a:r>
              <a:rPr lang="en-US" dirty="0" smtClean="0"/>
              <a:t>Anticipated value more than $100,000 = detailed cost analysis</a:t>
            </a:r>
          </a:p>
          <a:p>
            <a:r>
              <a:rPr lang="en-US" dirty="0" smtClean="0"/>
              <a:t>MDOT capabilities – dependent on capacity</a:t>
            </a:r>
          </a:p>
          <a:p>
            <a:pPr lvl="1"/>
            <a:r>
              <a:rPr lang="en-US" dirty="0" smtClean="0"/>
              <a:t>IFEs for primary airports (detailed analysis)</a:t>
            </a:r>
          </a:p>
          <a:p>
            <a:pPr lvl="1"/>
            <a:r>
              <a:rPr lang="en-US" dirty="0" smtClean="0"/>
              <a:t>Cost comparison for GA airports</a:t>
            </a:r>
          </a:p>
          <a:p>
            <a:pPr lvl="1"/>
            <a:r>
              <a:rPr lang="en-US" dirty="0" smtClean="0"/>
              <a:t>Comparison to other states</a:t>
            </a:r>
          </a:p>
          <a:p>
            <a:pPr lvl="1"/>
            <a:r>
              <a:rPr lang="en-US" dirty="0" smtClean="0"/>
              <a:t>Has the right to say the cost is not reasonable</a:t>
            </a:r>
          </a:p>
          <a:p>
            <a:r>
              <a:rPr lang="en-US" dirty="0"/>
              <a:t>Informal selection process ok for IFE consultant</a:t>
            </a:r>
          </a:p>
          <a:p>
            <a:r>
              <a:rPr lang="en-US" dirty="0" smtClean="0"/>
              <a:t>GRR example</a:t>
            </a:r>
          </a:p>
          <a:p>
            <a:endParaRPr lang="en-US" dirty="0" smtClean="0"/>
          </a:p>
        </p:txBody>
      </p:sp>
      <p:pic>
        <p:nvPicPr>
          <p:cNvPr id="2050" name="Picture 2" descr="Growth at the Gerald R. Ford International Airport - Grand Rapids Cha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547" y="3315113"/>
            <a:ext cx="4730336" cy="266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06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Procurement/Process Schedule</a:t>
            </a:r>
          </a:p>
        </p:txBody>
      </p:sp>
      <p:sp>
        <p:nvSpPr>
          <p:cNvPr id="5" name="Content Placeholder 4"/>
          <p:cNvSpPr>
            <a:spLocks noGrp="1"/>
          </p:cNvSpPr>
          <p:nvPr>
            <p:ph sz="half" idx="1"/>
          </p:nvPr>
        </p:nvSpPr>
        <p:spPr>
          <a:xfrm>
            <a:off x="1163349" y="1284287"/>
            <a:ext cx="10210668" cy="5393604"/>
          </a:xfrm>
        </p:spPr>
        <p:txBody>
          <a:bodyPr>
            <a:normAutofit/>
          </a:bodyPr>
          <a:lstStyle/>
          <a:p>
            <a:r>
              <a:rPr lang="en-US" dirty="0" smtClean="0"/>
              <a:t>Capital Development Project Planned &amp; Funding Identified</a:t>
            </a:r>
          </a:p>
          <a:p>
            <a:pPr lvl="1"/>
            <a:r>
              <a:rPr lang="en-US" dirty="0" smtClean="0"/>
              <a:t>MAP/Planning meeting – MDOT/FAA decision on if IFE is needed</a:t>
            </a:r>
          </a:p>
          <a:p>
            <a:r>
              <a:rPr lang="en-US" i="1" dirty="0" smtClean="0"/>
              <a:t>Grant </a:t>
            </a:r>
            <a:r>
              <a:rPr lang="en-US" i="1" dirty="0"/>
              <a:t>Pre-Application (timing is project dependent)</a:t>
            </a:r>
          </a:p>
          <a:p>
            <a:r>
              <a:rPr lang="en-US" dirty="0"/>
              <a:t>Qualification based Selection </a:t>
            </a:r>
            <a:r>
              <a:rPr lang="en-US" dirty="0" smtClean="0"/>
              <a:t>Process</a:t>
            </a:r>
            <a:endParaRPr lang="en-US" dirty="0"/>
          </a:p>
          <a:p>
            <a:pPr lvl="1"/>
            <a:r>
              <a:rPr lang="en-US" dirty="0"/>
              <a:t>Request for Proposals</a:t>
            </a:r>
          </a:p>
          <a:p>
            <a:pPr lvl="1"/>
            <a:r>
              <a:rPr lang="en-US" dirty="0"/>
              <a:t>Short List/Interviews</a:t>
            </a:r>
          </a:p>
          <a:p>
            <a:r>
              <a:rPr lang="en-US" dirty="0"/>
              <a:t>Scoping</a:t>
            </a:r>
          </a:p>
          <a:p>
            <a:r>
              <a:rPr lang="en-US" dirty="0"/>
              <a:t>Independent Fee Estimate</a:t>
            </a:r>
          </a:p>
          <a:p>
            <a:r>
              <a:rPr lang="en-US" dirty="0"/>
              <a:t>Fee from Selected Consultant</a:t>
            </a:r>
          </a:p>
          <a:p>
            <a:r>
              <a:rPr lang="en-US" dirty="0"/>
              <a:t>Fee Review and Resolution</a:t>
            </a:r>
          </a:p>
          <a:p>
            <a:r>
              <a:rPr lang="en-US" dirty="0"/>
              <a:t>Contracting</a:t>
            </a:r>
          </a:p>
          <a:p>
            <a:r>
              <a:rPr lang="en-US" i="1" dirty="0"/>
              <a:t>Grant Final Application</a:t>
            </a:r>
          </a:p>
          <a:p>
            <a:endParaRPr lang="en-US" dirty="0"/>
          </a:p>
        </p:txBody>
      </p:sp>
    </p:spTree>
    <p:extLst>
      <p:ext uri="{BB962C8B-B14F-4D97-AF65-F5344CB8AC3E}">
        <p14:creationId xmlns:p14="http://schemas.microsoft.com/office/powerpoint/2010/main" val="61175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C739255C-F86B-4E9F-A1EF-6B3880A19C2F}"/>
              </a:ext>
            </a:extLst>
          </p:cNvPr>
          <p:cNvPicPr>
            <a:picLocks noChangeAspect="1"/>
          </p:cNvPicPr>
          <p:nvPr/>
        </p:nvPicPr>
        <p:blipFill rotWithShape="1">
          <a:blip r:embed="rId3"/>
          <a:srcRect l="9190" r="11260" b="2651"/>
          <a:stretch/>
        </p:blipFill>
        <p:spPr>
          <a:xfrm>
            <a:off x="7242802" y="1483110"/>
            <a:ext cx="4653636" cy="473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p:txBody>
          <a:bodyPr/>
          <a:lstStyle/>
          <a:p>
            <a:r>
              <a:rPr lang="en-US" dirty="0" smtClean="0"/>
              <a:t>IFE Current Process</a:t>
            </a:r>
            <a:endParaRPr lang="en-US" dirty="0"/>
          </a:p>
        </p:txBody>
      </p:sp>
      <p:sp>
        <p:nvSpPr>
          <p:cNvPr id="5" name="Content Placeholder 4"/>
          <p:cNvSpPr>
            <a:spLocks noGrp="1"/>
          </p:cNvSpPr>
          <p:nvPr>
            <p:ph sz="half" idx="13"/>
          </p:nvPr>
        </p:nvSpPr>
        <p:spPr>
          <a:xfrm>
            <a:off x="352426" y="1483110"/>
            <a:ext cx="6796520" cy="4936163"/>
          </a:xfrm>
        </p:spPr>
        <p:txBody>
          <a:bodyPr/>
          <a:lstStyle/>
          <a:p>
            <a:r>
              <a:rPr lang="en-US" dirty="0" smtClean="0"/>
              <a:t>Deliverables</a:t>
            </a:r>
          </a:p>
          <a:p>
            <a:pPr lvl="1"/>
            <a:r>
              <a:rPr lang="en-US" dirty="0" smtClean="0"/>
              <a:t>Scope of services </a:t>
            </a:r>
          </a:p>
          <a:p>
            <a:pPr lvl="1"/>
            <a:r>
              <a:rPr lang="en-US" dirty="0" smtClean="0"/>
              <a:t>Draft contract with fee breakdown</a:t>
            </a:r>
          </a:p>
          <a:p>
            <a:pPr lvl="1"/>
            <a:r>
              <a:rPr lang="en-US" dirty="0" smtClean="0"/>
              <a:t>Cost comparison documentation or detailed analysis</a:t>
            </a:r>
          </a:p>
          <a:p>
            <a:pPr lvl="1"/>
            <a:r>
              <a:rPr lang="en-US" dirty="0" smtClean="0"/>
              <a:t>Record of negotiation</a:t>
            </a:r>
          </a:p>
          <a:p>
            <a:pPr lvl="1"/>
            <a:r>
              <a:rPr lang="en-US" dirty="0" smtClean="0"/>
              <a:t>Letter of cost reasonableness </a:t>
            </a:r>
          </a:p>
          <a:p>
            <a:r>
              <a:rPr lang="en-US" dirty="0" smtClean="0"/>
              <a:t>General review standard = within 10%</a:t>
            </a:r>
          </a:p>
          <a:p>
            <a:pPr lvl="1"/>
            <a:r>
              <a:rPr lang="en-US" dirty="0" smtClean="0"/>
              <a:t>Negotiations needed if not within this range or considered unreasonable</a:t>
            </a:r>
          </a:p>
          <a:p>
            <a:pPr lvl="1"/>
            <a:r>
              <a:rPr lang="en-US" dirty="0" smtClean="0"/>
              <a:t>Make sure scope of work is clear and inclusive of all tasks</a:t>
            </a:r>
          </a:p>
          <a:p>
            <a:pPr marL="0" indent="0">
              <a:buNone/>
            </a:pPr>
            <a:endParaRPr lang="en-US" dirty="0" smtClean="0"/>
          </a:p>
          <a:p>
            <a:endParaRPr lang="en-US" dirty="0" smtClean="0"/>
          </a:p>
        </p:txBody>
      </p:sp>
    </p:spTree>
    <p:extLst>
      <p:ext uri="{BB962C8B-B14F-4D97-AF65-F5344CB8AC3E}">
        <p14:creationId xmlns:p14="http://schemas.microsoft.com/office/powerpoint/2010/main" val="3849485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 and Payment</a:t>
            </a:r>
            <a:endParaRPr lang="en-US" dirty="0"/>
          </a:p>
        </p:txBody>
      </p:sp>
      <p:sp>
        <p:nvSpPr>
          <p:cNvPr id="5" name="Content Placeholder 4"/>
          <p:cNvSpPr>
            <a:spLocks noGrp="1"/>
          </p:cNvSpPr>
          <p:nvPr>
            <p:ph sz="half" idx="13"/>
          </p:nvPr>
        </p:nvSpPr>
        <p:spPr>
          <a:xfrm>
            <a:off x="352426" y="1483110"/>
            <a:ext cx="6824230" cy="4936163"/>
          </a:xfrm>
        </p:spPr>
        <p:txBody>
          <a:bodyPr>
            <a:normAutofit/>
          </a:bodyPr>
          <a:lstStyle/>
          <a:p>
            <a:r>
              <a:rPr lang="en-US" dirty="0" smtClean="0"/>
              <a:t>IFEs are eligible for AIP funding</a:t>
            </a:r>
          </a:p>
          <a:p>
            <a:r>
              <a:rPr lang="en-US" dirty="0"/>
              <a:t>Cost varies dependent on scope of work and complexity</a:t>
            </a:r>
          </a:p>
          <a:p>
            <a:r>
              <a:rPr lang="en-US" dirty="0" smtClean="0"/>
              <a:t>Payment up front</a:t>
            </a:r>
          </a:p>
          <a:p>
            <a:r>
              <a:rPr lang="en-US" dirty="0" smtClean="0"/>
              <a:t>Differences with discretionary funding</a:t>
            </a:r>
          </a:p>
          <a:p>
            <a:pPr lvl="1"/>
            <a:r>
              <a:rPr lang="en-US" dirty="0" smtClean="0"/>
              <a:t>Cannot incur costs prior to the grant</a:t>
            </a:r>
          </a:p>
          <a:p>
            <a:r>
              <a:rPr lang="en-US" dirty="0" smtClean="0"/>
              <a:t>Include amount in MDOT sponsor contract and FAA grants</a:t>
            </a:r>
          </a:p>
          <a:p>
            <a:pPr marL="0" indent="0">
              <a:buNone/>
            </a:pPr>
            <a:endParaRPr lang="en-US" dirty="0" smtClean="0"/>
          </a:p>
          <a:p>
            <a:endParaRPr lang="en-US" dirty="0" smtClean="0"/>
          </a:p>
        </p:txBody>
      </p:sp>
      <p:pic>
        <p:nvPicPr>
          <p:cNvPr id="3078" name="Picture 6" descr="Where did the dollar sign come from? - HISTO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58"/>
          <a:stretch/>
        </p:blipFill>
        <p:spPr bwMode="auto">
          <a:xfrm>
            <a:off x="7435273" y="2088091"/>
            <a:ext cx="4061146" cy="372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716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l="46000" t="-9000" r="-23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Items to Note</a:t>
            </a:r>
            <a:endParaRPr lang="en-US" dirty="0"/>
          </a:p>
        </p:txBody>
      </p:sp>
      <p:sp>
        <p:nvSpPr>
          <p:cNvPr id="15" name="Content Placeholder 14">
            <a:extLst>
              <a:ext uri="{FF2B5EF4-FFF2-40B4-BE49-F238E27FC236}">
                <a16:creationId xmlns:a16="http://schemas.microsoft.com/office/drawing/2014/main" id="{899F8E89-F77D-4DA6-A6EC-6E00C1E8B1FE}"/>
              </a:ext>
            </a:extLst>
          </p:cNvPr>
          <p:cNvSpPr>
            <a:spLocks noGrp="1"/>
          </p:cNvSpPr>
          <p:nvPr>
            <p:ph sz="half" idx="1"/>
          </p:nvPr>
        </p:nvSpPr>
        <p:spPr/>
        <p:txBody>
          <a:bodyPr/>
          <a:lstStyle/>
          <a:p>
            <a:r>
              <a:rPr lang="en-US" dirty="0" smtClean="0"/>
              <a:t>Important to the FAA – need consistency (SOP)</a:t>
            </a:r>
          </a:p>
          <a:p>
            <a:r>
              <a:rPr lang="en-US" dirty="0" smtClean="0"/>
              <a:t>A detailed scope is important</a:t>
            </a:r>
          </a:p>
          <a:p>
            <a:r>
              <a:rPr lang="en-US" dirty="0" smtClean="0"/>
              <a:t>Don’t forget subs or expenses</a:t>
            </a:r>
          </a:p>
          <a:p>
            <a:r>
              <a:rPr lang="en-US" dirty="0" smtClean="0"/>
              <a:t>Timing is critical</a:t>
            </a:r>
          </a:p>
          <a:p>
            <a:r>
              <a:rPr lang="en-US" dirty="0" smtClean="0"/>
              <a:t>Short listed consultants cannot perform the IFE</a:t>
            </a:r>
          </a:p>
          <a:p>
            <a:r>
              <a:rPr lang="en-US" dirty="0" smtClean="0"/>
              <a:t>Utilize sample letters from FAA or MDOT</a:t>
            </a:r>
          </a:p>
          <a:p>
            <a:r>
              <a:rPr lang="en-US" dirty="0" smtClean="0"/>
              <a:t>Talk to your MDOT project manager for help</a:t>
            </a:r>
            <a:endParaRPr lang="en-US" dirty="0"/>
          </a:p>
        </p:txBody>
      </p:sp>
    </p:spTree>
    <p:extLst>
      <p:ext uri="{BB962C8B-B14F-4D97-AF65-F5344CB8AC3E}">
        <p14:creationId xmlns:p14="http://schemas.microsoft.com/office/powerpoint/2010/main" val="356477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5761</TotalTime>
  <Words>744</Words>
  <Application>Microsoft Office PowerPoint</Application>
  <PresentationFormat>Widescreen</PresentationFormat>
  <Paragraphs>95</Paragraphs>
  <Slides>11</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Segoe UI</vt:lpstr>
      <vt:lpstr>Segoe UI Light</vt:lpstr>
      <vt:lpstr>Segoe UI Semibold</vt:lpstr>
      <vt:lpstr>Wingdings 3</vt:lpstr>
      <vt:lpstr>Office Theme</vt:lpstr>
      <vt:lpstr>Everything you  wanted to know about  Independent Fee Estimates (IFEs)</vt:lpstr>
      <vt:lpstr>FAA AC 150/5100-14E</vt:lpstr>
      <vt:lpstr>FAA SOP 11 – Consultant Fee Analysis</vt:lpstr>
      <vt:lpstr>Old Process</vt:lpstr>
      <vt:lpstr>IFE Current Process</vt:lpstr>
      <vt:lpstr>Design Procurement/Process Schedule</vt:lpstr>
      <vt:lpstr>IFE Current Process</vt:lpstr>
      <vt:lpstr>Cost and Payment</vt:lpstr>
      <vt:lpstr>Items to Note</vt:lpstr>
      <vt:lpstr>PowerPoint Presentation</vt:lpstr>
      <vt:lpstr>Presenters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Danielson</dc:creator>
  <cp:lastModifiedBy>Kelly Jost</cp:lastModifiedBy>
  <cp:revision>141</cp:revision>
  <dcterms:created xsi:type="dcterms:W3CDTF">2020-05-11T20:15:14Z</dcterms:created>
  <dcterms:modified xsi:type="dcterms:W3CDTF">2022-02-15T19:33:12Z</dcterms:modified>
</cp:coreProperties>
</file>